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47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</p:sldIdLst>
  <p:sldSz cx="9144000" cy="6858000" type="screen4x3"/>
  <p:notesSz cx="6858000" cy="91440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Droid Sans Fallback" charset="0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Droid Sans Fallback" charset="0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Droid Sans Fallback" charset="0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Droid Sans Fallback" charset="0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Droid Sans Fallback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Droid Sans Fallback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Droid Sans Fallback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Droid Sans Fallback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Droid Sans Fallback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20" end="44"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7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presProps" Target="presProps.xml"/><Relationship Id="rId8" Type="http://schemas.openxmlformats.org/officeDocument/2006/relationships/slide" Target="slides/slide6.xml"/><Relationship Id="rId51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33.wmf"/><Relationship Id="rId1" Type="http://schemas.openxmlformats.org/officeDocument/2006/relationships/image" Target="../media/image39.wmf"/><Relationship Id="rId4" Type="http://schemas.openxmlformats.org/officeDocument/2006/relationships/image" Target="../media/image3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11.wmf"/><Relationship Id="rId1" Type="http://schemas.openxmlformats.org/officeDocument/2006/relationships/image" Target="../media/image40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46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image" Target="../media/image48.wmf"/><Relationship Id="rId7" Type="http://schemas.openxmlformats.org/officeDocument/2006/relationships/image" Target="../media/image51.wmf"/><Relationship Id="rId2" Type="http://schemas.openxmlformats.org/officeDocument/2006/relationships/image" Target="../media/image21.wmf"/><Relationship Id="rId1" Type="http://schemas.openxmlformats.org/officeDocument/2006/relationships/image" Target="../media/image47.wmf"/><Relationship Id="rId6" Type="http://schemas.openxmlformats.org/officeDocument/2006/relationships/image" Target="../media/image50.wmf"/><Relationship Id="rId5" Type="http://schemas.openxmlformats.org/officeDocument/2006/relationships/image" Target="../media/image7.wmf"/><Relationship Id="rId4" Type="http://schemas.openxmlformats.org/officeDocument/2006/relationships/image" Target="../media/image49.wmf"/><Relationship Id="rId9" Type="http://schemas.openxmlformats.org/officeDocument/2006/relationships/image" Target="../media/image53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7.wmf"/><Relationship Id="rId1" Type="http://schemas.openxmlformats.org/officeDocument/2006/relationships/image" Target="../media/image54.wmf"/><Relationship Id="rId4" Type="http://schemas.openxmlformats.org/officeDocument/2006/relationships/image" Target="../media/image56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9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61.wmf"/><Relationship Id="rId1" Type="http://schemas.openxmlformats.org/officeDocument/2006/relationships/image" Target="../media/image60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4" Type="http://schemas.openxmlformats.org/officeDocument/2006/relationships/image" Target="../media/image6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7" Type="http://schemas.openxmlformats.org/officeDocument/2006/relationships/image" Target="../media/image71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6" Type="http://schemas.openxmlformats.org/officeDocument/2006/relationships/image" Target="../media/image65.wmf"/><Relationship Id="rId5" Type="http://schemas.openxmlformats.org/officeDocument/2006/relationships/image" Target="../media/image70.wmf"/><Relationship Id="rId4" Type="http://schemas.openxmlformats.org/officeDocument/2006/relationships/image" Target="../media/image69.wmf"/></Relationships>
</file>

<file path=ppt/drawings/_rels/vmlDrawing2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3.wmf"/><Relationship Id="rId1" Type="http://schemas.openxmlformats.org/officeDocument/2006/relationships/image" Target="../media/image72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4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/Relationships>
</file>

<file path=ppt/drawings/_rels/vmlDrawing24.v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3" Type="http://schemas.openxmlformats.org/officeDocument/2006/relationships/image" Target="../media/image79.wmf"/><Relationship Id="rId7" Type="http://schemas.openxmlformats.org/officeDocument/2006/relationships/image" Target="../media/image83.wmf"/><Relationship Id="rId2" Type="http://schemas.openxmlformats.org/officeDocument/2006/relationships/image" Target="../media/image78.wmf"/><Relationship Id="rId1" Type="http://schemas.openxmlformats.org/officeDocument/2006/relationships/image" Target="../media/image65.wmf"/><Relationship Id="rId6" Type="http://schemas.openxmlformats.org/officeDocument/2006/relationships/image" Target="../media/image82.wmf"/><Relationship Id="rId5" Type="http://schemas.openxmlformats.org/officeDocument/2006/relationships/image" Target="../media/image81.wmf"/><Relationship Id="rId4" Type="http://schemas.openxmlformats.org/officeDocument/2006/relationships/image" Target="../media/image80.wmf"/><Relationship Id="rId9" Type="http://schemas.openxmlformats.org/officeDocument/2006/relationships/image" Target="../media/image85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image" Target="../media/image86.wmf"/><Relationship Id="rId1" Type="http://schemas.openxmlformats.org/officeDocument/2006/relationships/image" Target="../media/image82.wmf"/><Relationship Id="rId5" Type="http://schemas.openxmlformats.org/officeDocument/2006/relationships/image" Target="../media/image88.wmf"/><Relationship Id="rId4" Type="http://schemas.openxmlformats.org/officeDocument/2006/relationships/image" Target="../media/image87.wmf"/></Relationships>
</file>

<file path=ppt/drawings/_rels/vmlDrawing26.vml.rels><?xml version="1.0" encoding="UTF-8" standalone="yes"?>
<Relationships xmlns="http://schemas.openxmlformats.org/package/2006/relationships"><Relationship Id="rId3" Type="http://schemas.openxmlformats.org/officeDocument/2006/relationships/image" Target="../media/image91.wmf"/><Relationship Id="rId2" Type="http://schemas.openxmlformats.org/officeDocument/2006/relationships/image" Target="../media/image90.wmf"/><Relationship Id="rId1" Type="http://schemas.openxmlformats.org/officeDocument/2006/relationships/image" Target="../media/image89.wmf"/><Relationship Id="rId6" Type="http://schemas.openxmlformats.org/officeDocument/2006/relationships/image" Target="../media/image92.wmf"/><Relationship Id="rId5" Type="http://schemas.openxmlformats.org/officeDocument/2006/relationships/image" Target="../media/image61.wmf"/><Relationship Id="rId4" Type="http://schemas.openxmlformats.org/officeDocument/2006/relationships/image" Target="../media/image60.wmf"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wmf"/><Relationship Id="rId2" Type="http://schemas.openxmlformats.org/officeDocument/2006/relationships/image" Target="../media/image93.wmf"/><Relationship Id="rId1" Type="http://schemas.openxmlformats.org/officeDocument/2006/relationships/image" Target="../media/image86.wmf"/><Relationship Id="rId5" Type="http://schemas.openxmlformats.org/officeDocument/2006/relationships/image" Target="../media/image95.wmf"/><Relationship Id="rId4" Type="http://schemas.openxmlformats.org/officeDocument/2006/relationships/image" Target="../media/image94.wmf"/></Relationships>
</file>

<file path=ppt/drawings/_rels/vmlDrawing28.vml.rels><?xml version="1.0" encoding="UTF-8" standalone="yes"?>
<Relationships xmlns="http://schemas.openxmlformats.org/package/2006/relationships"><Relationship Id="rId3" Type="http://schemas.openxmlformats.org/officeDocument/2006/relationships/image" Target="../media/image97.wmf"/><Relationship Id="rId2" Type="http://schemas.openxmlformats.org/officeDocument/2006/relationships/image" Target="../media/image96.wmf"/><Relationship Id="rId1" Type="http://schemas.openxmlformats.org/officeDocument/2006/relationships/image" Target="../media/image65.wmf"/><Relationship Id="rId5" Type="http://schemas.openxmlformats.org/officeDocument/2006/relationships/image" Target="../media/image99.wmf"/><Relationship Id="rId4" Type="http://schemas.openxmlformats.org/officeDocument/2006/relationships/image" Target="../media/image98.wmf"/></Relationships>
</file>

<file path=ppt/drawings/_rels/vmlDrawing2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1.wmf"/><Relationship Id="rId1" Type="http://schemas.openxmlformats.org/officeDocument/2006/relationships/image" Target="../media/image10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3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2.wmf"/></Relationships>
</file>

<file path=ppt/drawings/_rels/vmlDrawing3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4.wmf"/><Relationship Id="rId1" Type="http://schemas.openxmlformats.org/officeDocument/2006/relationships/image" Target="../media/image103.wmf"/></Relationships>
</file>

<file path=ppt/drawings/_rels/vmlDrawing3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6.wmf"/><Relationship Id="rId1" Type="http://schemas.openxmlformats.org/officeDocument/2006/relationships/image" Target="../media/image105.wmf"/></Relationships>
</file>

<file path=ppt/drawings/_rels/vmlDrawing3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9.wmf"/><Relationship Id="rId2" Type="http://schemas.openxmlformats.org/officeDocument/2006/relationships/image" Target="../media/image108.wmf"/><Relationship Id="rId1" Type="http://schemas.openxmlformats.org/officeDocument/2006/relationships/image" Target="../media/image107.wmf"/><Relationship Id="rId6" Type="http://schemas.openxmlformats.org/officeDocument/2006/relationships/image" Target="../media/image106.wmf"/><Relationship Id="rId5" Type="http://schemas.openxmlformats.org/officeDocument/2006/relationships/image" Target="../media/image111.wmf"/><Relationship Id="rId4" Type="http://schemas.openxmlformats.org/officeDocument/2006/relationships/image" Target="../media/image110.wmf"/></Relationships>
</file>

<file path=ppt/drawings/_rels/vmlDrawing3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3.wmf"/><Relationship Id="rId2" Type="http://schemas.openxmlformats.org/officeDocument/2006/relationships/image" Target="../media/image108.wmf"/><Relationship Id="rId1" Type="http://schemas.openxmlformats.org/officeDocument/2006/relationships/image" Target="../media/image112.wmf"/><Relationship Id="rId4" Type="http://schemas.openxmlformats.org/officeDocument/2006/relationships/image" Target="../media/image109.wmf"/></Relationships>
</file>

<file path=ppt/drawings/_rels/vmlDrawing3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5.wmf"/><Relationship Id="rId2" Type="http://schemas.openxmlformats.org/officeDocument/2006/relationships/image" Target="../media/image113.wmf"/><Relationship Id="rId1" Type="http://schemas.openxmlformats.org/officeDocument/2006/relationships/image" Target="../media/image114.wmf"/></Relationships>
</file>

<file path=ppt/drawings/_rels/vmlDrawing3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6.wmf"/></Relationships>
</file>

<file path=ppt/drawings/_rels/vmlDrawing3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7.wmf"/><Relationship Id="rId1" Type="http://schemas.openxmlformats.org/officeDocument/2006/relationships/image" Target="../media/image114.wmf"/></Relationships>
</file>

<file path=ppt/drawings/_rels/vmlDrawing3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8.wmf"/><Relationship Id="rId1" Type="http://schemas.openxmlformats.org/officeDocument/2006/relationships/image" Target="../media/image1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7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image" Target="../media/image10.wmf"/><Relationship Id="rId7" Type="http://schemas.openxmlformats.org/officeDocument/2006/relationships/image" Target="../media/image25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4.wmf"/><Relationship Id="rId11" Type="http://schemas.openxmlformats.org/officeDocument/2006/relationships/image" Target="../media/image29.wmf"/><Relationship Id="rId5" Type="http://schemas.openxmlformats.org/officeDocument/2006/relationships/image" Target="../media/image23.wmf"/><Relationship Id="rId10" Type="http://schemas.openxmlformats.org/officeDocument/2006/relationships/image" Target="../media/image28.wmf"/><Relationship Id="rId4" Type="http://schemas.openxmlformats.org/officeDocument/2006/relationships/image" Target="../media/image22.wmf"/><Relationship Id="rId9" Type="http://schemas.openxmlformats.org/officeDocument/2006/relationships/image" Target="../media/image2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4" Type="http://schemas.openxmlformats.org/officeDocument/2006/relationships/image" Target="../media/image3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">
            <a:extLst>
              <a:ext uri="{FF2B5EF4-FFF2-40B4-BE49-F238E27FC236}">
                <a16:creationId xmlns:a16="http://schemas.microsoft.com/office/drawing/2014/main" id="{557A4421-C427-4C4D-AF9B-3C594A3AA695}"/>
              </a:ext>
            </a:extLst>
          </p:cNvPr>
          <p:cNvSpPr>
            <a:spLocks noGrp="1" noChangeArrowheads="1"/>
          </p:cNvSpPr>
          <p:nvPr>
            <p:ph type="sldImg"/>
          </p:nvPr>
        </p:nvSpPr>
        <p:spPr bwMode="auto">
          <a:xfrm>
            <a:off x="0" y="695325"/>
            <a:ext cx="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id="{A4E6C3A3-D93F-493C-9DFD-70EAF41EE922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altLang="ru-RU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>
            <a:extLst>
              <a:ext uri="{FF2B5EF4-FFF2-40B4-BE49-F238E27FC236}">
                <a16:creationId xmlns:a16="http://schemas.microsoft.com/office/drawing/2014/main" id="{CBA0382C-FFC0-4359-98B7-3170C596BEC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C1F59739-B308-4184-B403-C4DB402CC7AE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1">
            <a:extLst>
              <a:ext uri="{FF2B5EF4-FFF2-40B4-BE49-F238E27FC236}">
                <a16:creationId xmlns:a16="http://schemas.microsoft.com/office/drawing/2014/main" id="{5A465563-5FF1-4C46-BB4B-39A27F8CF3B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8371" name="Rectangle 2">
            <a:extLst>
              <a:ext uri="{FF2B5EF4-FFF2-40B4-BE49-F238E27FC236}">
                <a16:creationId xmlns:a16="http://schemas.microsoft.com/office/drawing/2014/main" id="{11E1F322-2D51-452F-87BF-EEEE3CC45E36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">
            <a:extLst>
              <a:ext uri="{FF2B5EF4-FFF2-40B4-BE49-F238E27FC236}">
                <a16:creationId xmlns:a16="http://schemas.microsoft.com/office/drawing/2014/main" id="{8CADA8A5-8037-47F2-A18E-F471C8F9C7A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9395" name="Rectangle 2">
            <a:extLst>
              <a:ext uri="{FF2B5EF4-FFF2-40B4-BE49-F238E27FC236}">
                <a16:creationId xmlns:a16="http://schemas.microsoft.com/office/drawing/2014/main" id="{206DC462-89A6-48F7-90BD-68FAB2334598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1">
            <a:extLst>
              <a:ext uri="{FF2B5EF4-FFF2-40B4-BE49-F238E27FC236}">
                <a16:creationId xmlns:a16="http://schemas.microsoft.com/office/drawing/2014/main" id="{398B8B7A-C7CF-4959-9DE5-9584D9252BA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0419" name="Rectangle 2">
            <a:extLst>
              <a:ext uri="{FF2B5EF4-FFF2-40B4-BE49-F238E27FC236}">
                <a16:creationId xmlns:a16="http://schemas.microsoft.com/office/drawing/2014/main" id="{344EB29D-DF0E-4413-941A-6C7B1A309EC5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1">
            <a:extLst>
              <a:ext uri="{FF2B5EF4-FFF2-40B4-BE49-F238E27FC236}">
                <a16:creationId xmlns:a16="http://schemas.microsoft.com/office/drawing/2014/main" id="{67DB8E08-1996-47DE-B252-A0BC2029D4A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43" name="Rectangle 2">
            <a:extLst>
              <a:ext uri="{FF2B5EF4-FFF2-40B4-BE49-F238E27FC236}">
                <a16:creationId xmlns:a16="http://schemas.microsoft.com/office/drawing/2014/main" id="{FB750958-6563-4584-A228-E0ABBBF85517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">
            <a:extLst>
              <a:ext uri="{FF2B5EF4-FFF2-40B4-BE49-F238E27FC236}">
                <a16:creationId xmlns:a16="http://schemas.microsoft.com/office/drawing/2014/main" id="{4E8442D9-600F-4166-87F9-1147BD117BC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2467" name="Rectangle 2">
            <a:extLst>
              <a:ext uri="{FF2B5EF4-FFF2-40B4-BE49-F238E27FC236}">
                <a16:creationId xmlns:a16="http://schemas.microsoft.com/office/drawing/2014/main" id="{EC852211-2886-4827-842A-3C2C98CBB1BF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1">
            <a:extLst>
              <a:ext uri="{FF2B5EF4-FFF2-40B4-BE49-F238E27FC236}">
                <a16:creationId xmlns:a16="http://schemas.microsoft.com/office/drawing/2014/main" id="{56154206-04EF-4865-B537-D7254F82721C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3491" name="Rectangle 2">
            <a:extLst>
              <a:ext uri="{FF2B5EF4-FFF2-40B4-BE49-F238E27FC236}">
                <a16:creationId xmlns:a16="http://schemas.microsoft.com/office/drawing/2014/main" id="{7BC409B8-3481-4C53-B29D-0CEF08967F73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1">
            <a:extLst>
              <a:ext uri="{FF2B5EF4-FFF2-40B4-BE49-F238E27FC236}">
                <a16:creationId xmlns:a16="http://schemas.microsoft.com/office/drawing/2014/main" id="{3201D885-2363-4CDE-A959-40142964220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4515" name="Rectangle 2">
            <a:extLst>
              <a:ext uri="{FF2B5EF4-FFF2-40B4-BE49-F238E27FC236}">
                <a16:creationId xmlns:a16="http://schemas.microsoft.com/office/drawing/2014/main" id="{BEC81803-B2B9-4CF8-AD6B-028D5E42CF8C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1">
            <a:extLst>
              <a:ext uri="{FF2B5EF4-FFF2-40B4-BE49-F238E27FC236}">
                <a16:creationId xmlns:a16="http://schemas.microsoft.com/office/drawing/2014/main" id="{1EDB887D-B81F-45DA-BAB9-C259365B970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5539" name="Rectangle 2">
            <a:extLst>
              <a:ext uri="{FF2B5EF4-FFF2-40B4-BE49-F238E27FC236}">
                <a16:creationId xmlns:a16="http://schemas.microsoft.com/office/drawing/2014/main" id="{1574DB71-B72F-484B-8E08-6E34EFC79A18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1">
            <a:extLst>
              <a:ext uri="{FF2B5EF4-FFF2-40B4-BE49-F238E27FC236}">
                <a16:creationId xmlns:a16="http://schemas.microsoft.com/office/drawing/2014/main" id="{CC891163-EC1A-49E4-BD42-5506F8B2D31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id="{D9101E59-0F32-4A58-9FF3-9E4E2434040B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1">
            <a:extLst>
              <a:ext uri="{FF2B5EF4-FFF2-40B4-BE49-F238E27FC236}">
                <a16:creationId xmlns:a16="http://schemas.microsoft.com/office/drawing/2014/main" id="{5F767379-09AD-4B31-B7AD-594FBF17079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7587" name="Rectangle 2">
            <a:extLst>
              <a:ext uri="{FF2B5EF4-FFF2-40B4-BE49-F238E27FC236}">
                <a16:creationId xmlns:a16="http://schemas.microsoft.com/office/drawing/2014/main" id="{BE1B0D30-D1DB-46CA-9D11-81817C453FC6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>
            <a:extLst>
              <a:ext uri="{FF2B5EF4-FFF2-40B4-BE49-F238E27FC236}">
                <a16:creationId xmlns:a16="http://schemas.microsoft.com/office/drawing/2014/main" id="{B5AD2A28-84DC-4091-99D8-4F5C67234E8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4C82822A-16A8-4B45-B3B4-FCE38029D68C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1">
            <a:extLst>
              <a:ext uri="{FF2B5EF4-FFF2-40B4-BE49-F238E27FC236}">
                <a16:creationId xmlns:a16="http://schemas.microsoft.com/office/drawing/2014/main" id="{373332E1-4239-4697-BF32-FC7F8EF6971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8611" name="Rectangle 2">
            <a:extLst>
              <a:ext uri="{FF2B5EF4-FFF2-40B4-BE49-F238E27FC236}">
                <a16:creationId xmlns:a16="http://schemas.microsoft.com/office/drawing/2014/main" id="{9292E32E-D106-4DB1-AD31-F8B66FFFEE46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1">
            <a:extLst>
              <a:ext uri="{FF2B5EF4-FFF2-40B4-BE49-F238E27FC236}">
                <a16:creationId xmlns:a16="http://schemas.microsoft.com/office/drawing/2014/main" id="{0A429859-3395-4807-BD58-DCB126EFB61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9635" name="Rectangle 2">
            <a:extLst>
              <a:ext uri="{FF2B5EF4-FFF2-40B4-BE49-F238E27FC236}">
                <a16:creationId xmlns:a16="http://schemas.microsoft.com/office/drawing/2014/main" id="{7151EED3-05BB-4C22-955B-40032CA46149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1">
            <a:extLst>
              <a:ext uri="{FF2B5EF4-FFF2-40B4-BE49-F238E27FC236}">
                <a16:creationId xmlns:a16="http://schemas.microsoft.com/office/drawing/2014/main" id="{64438F2C-50F2-40D3-BC1D-D9B3E3EB29C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0659" name="Rectangle 2">
            <a:extLst>
              <a:ext uri="{FF2B5EF4-FFF2-40B4-BE49-F238E27FC236}">
                <a16:creationId xmlns:a16="http://schemas.microsoft.com/office/drawing/2014/main" id="{44F753B8-9222-400C-93BF-7A94F29A43DD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1">
            <a:extLst>
              <a:ext uri="{FF2B5EF4-FFF2-40B4-BE49-F238E27FC236}">
                <a16:creationId xmlns:a16="http://schemas.microsoft.com/office/drawing/2014/main" id="{0062CC4F-9AA2-46C2-B10C-299A82111E2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683" name="Rectangle 2">
            <a:extLst>
              <a:ext uri="{FF2B5EF4-FFF2-40B4-BE49-F238E27FC236}">
                <a16:creationId xmlns:a16="http://schemas.microsoft.com/office/drawing/2014/main" id="{2E8D52D0-729B-4C97-9B37-EC4A553C5DDD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1">
            <a:extLst>
              <a:ext uri="{FF2B5EF4-FFF2-40B4-BE49-F238E27FC236}">
                <a16:creationId xmlns:a16="http://schemas.microsoft.com/office/drawing/2014/main" id="{E46817C2-F7C7-4FF0-BDA2-165A20E0D8B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2707" name="Rectangle 2">
            <a:extLst>
              <a:ext uri="{FF2B5EF4-FFF2-40B4-BE49-F238E27FC236}">
                <a16:creationId xmlns:a16="http://schemas.microsoft.com/office/drawing/2014/main" id="{93DBE155-82E5-438B-8B63-CADA3FB33F43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1">
            <a:extLst>
              <a:ext uri="{FF2B5EF4-FFF2-40B4-BE49-F238E27FC236}">
                <a16:creationId xmlns:a16="http://schemas.microsoft.com/office/drawing/2014/main" id="{A472AA14-97D2-4612-BA3D-E26D5F82316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3731" name="Rectangle 2">
            <a:extLst>
              <a:ext uri="{FF2B5EF4-FFF2-40B4-BE49-F238E27FC236}">
                <a16:creationId xmlns:a16="http://schemas.microsoft.com/office/drawing/2014/main" id="{1B78C22C-4CA6-4D5E-A2B7-6E698FB8E96A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1">
            <a:extLst>
              <a:ext uri="{FF2B5EF4-FFF2-40B4-BE49-F238E27FC236}">
                <a16:creationId xmlns:a16="http://schemas.microsoft.com/office/drawing/2014/main" id="{298125C4-C03E-4E80-9823-B2C501FBE44C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4755" name="Rectangle 2">
            <a:extLst>
              <a:ext uri="{FF2B5EF4-FFF2-40B4-BE49-F238E27FC236}">
                <a16:creationId xmlns:a16="http://schemas.microsoft.com/office/drawing/2014/main" id="{184324EC-728E-4EB8-91BE-05E8DF227C8D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1">
            <a:extLst>
              <a:ext uri="{FF2B5EF4-FFF2-40B4-BE49-F238E27FC236}">
                <a16:creationId xmlns:a16="http://schemas.microsoft.com/office/drawing/2014/main" id="{3BB9E80E-54CC-4A3D-80DE-E7A94C7FA6F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79" name="Rectangle 2">
            <a:extLst>
              <a:ext uri="{FF2B5EF4-FFF2-40B4-BE49-F238E27FC236}">
                <a16:creationId xmlns:a16="http://schemas.microsoft.com/office/drawing/2014/main" id="{A87C8310-8198-4C34-B033-60365086719C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1">
            <a:extLst>
              <a:ext uri="{FF2B5EF4-FFF2-40B4-BE49-F238E27FC236}">
                <a16:creationId xmlns:a16="http://schemas.microsoft.com/office/drawing/2014/main" id="{1EC42B92-0865-47CC-B76D-1E98BF4C22B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6803" name="Rectangle 2">
            <a:extLst>
              <a:ext uri="{FF2B5EF4-FFF2-40B4-BE49-F238E27FC236}">
                <a16:creationId xmlns:a16="http://schemas.microsoft.com/office/drawing/2014/main" id="{9B2F8BF6-A57D-4BCE-8F96-7157D55C437A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1">
            <a:extLst>
              <a:ext uri="{FF2B5EF4-FFF2-40B4-BE49-F238E27FC236}">
                <a16:creationId xmlns:a16="http://schemas.microsoft.com/office/drawing/2014/main" id="{2A032C09-A970-4AD0-82E2-86F462E216D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7827" name="Rectangle 2">
            <a:extLst>
              <a:ext uri="{FF2B5EF4-FFF2-40B4-BE49-F238E27FC236}">
                <a16:creationId xmlns:a16="http://schemas.microsoft.com/office/drawing/2014/main" id="{63D84C54-2CC1-4623-B164-511912726F97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>
            <a:extLst>
              <a:ext uri="{FF2B5EF4-FFF2-40B4-BE49-F238E27FC236}">
                <a16:creationId xmlns:a16="http://schemas.microsoft.com/office/drawing/2014/main" id="{B90A0B47-735D-4F16-808B-95A1F5A6389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E5516A6B-FECD-4E26-894C-701770ED0CE4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1">
            <a:extLst>
              <a:ext uri="{FF2B5EF4-FFF2-40B4-BE49-F238E27FC236}">
                <a16:creationId xmlns:a16="http://schemas.microsoft.com/office/drawing/2014/main" id="{BD10916F-1686-4615-A6D2-23AB075E617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8851" name="Rectangle 2">
            <a:extLst>
              <a:ext uri="{FF2B5EF4-FFF2-40B4-BE49-F238E27FC236}">
                <a16:creationId xmlns:a16="http://schemas.microsoft.com/office/drawing/2014/main" id="{6EBA231B-0EF0-4936-83C8-9BB857D11E97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1">
            <a:extLst>
              <a:ext uri="{FF2B5EF4-FFF2-40B4-BE49-F238E27FC236}">
                <a16:creationId xmlns:a16="http://schemas.microsoft.com/office/drawing/2014/main" id="{C4E3F8F0-AE45-4684-9C1A-0E1E535818B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9875" name="Rectangle 2">
            <a:extLst>
              <a:ext uri="{FF2B5EF4-FFF2-40B4-BE49-F238E27FC236}">
                <a16:creationId xmlns:a16="http://schemas.microsoft.com/office/drawing/2014/main" id="{2889F4FC-17F8-492E-A6B8-030BF136A85C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1">
            <a:extLst>
              <a:ext uri="{FF2B5EF4-FFF2-40B4-BE49-F238E27FC236}">
                <a16:creationId xmlns:a16="http://schemas.microsoft.com/office/drawing/2014/main" id="{24E89B1B-16CC-4ECB-B716-F4B00C52273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0899" name="Rectangle 2">
            <a:extLst>
              <a:ext uri="{FF2B5EF4-FFF2-40B4-BE49-F238E27FC236}">
                <a16:creationId xmlns:a16="http://schemas.microsoft.com/office/drawing/2014/main" id="{1C19E6ED-429D-4DD0-868A-2F46B018565A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1">
            <a:extLst>
              <a:ext uri="{FF2B5EF4-FFF2-40B4-BE49-F238E27FC236}">
                <a16:creationId xmlns:a16="http://schemas.microsoft.com/office/drawing/2014/main" id="{32A8916D-58D2-4A46-A372-B32E45EB94F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23" name="Rectangle 2">
            <a:extLst>
              <a:ext uri="{FF2B5EF4-FFF2-40B4-BE49-F238E27FC236}">
                <a16:creationId xmlns:a16="http://schemas.microsoft.com/office/drawing/2014/main" id="{75C92C0D-5FF1-477C-84D2-0D11009067D1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1">
            <a:extLst>
              <a:ext uri="{FF2B5EF4-FFF2-40B4-BE49-F238E27FC236}">
                <a16:creationId xmlns:a16="http://schemas.microsoft.com/office/drawing/2014/main" id="{A1701EBE-CF74-4872-847D-52832B5DCDC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2947" name="Rectangle 2">
            <a:extLst>
              <a:ext uri="{FF2B5EF4-FFF2-40B4-BE49-F238E27FC236}">
                <a16:creationId xmlns:a16="http://schemas.microsoft.com/office/drawing/2014/main" id="{410C85A3-A039-42E0-AFC7-265A1AB8A30A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1">
            <a:extLst>
              <a:ext uri="{FF2B5EF4-FFF2-40B4-BE49-F238E27FC236}">
                <a16:creationId xmlns:a16="http://schemas.microsoft.com/office/drawing/2014/main" id="{16C022B4-CF6C-4587-A421-75BEB34689A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3971" name="Rectangle 2">
            <a:extLst>
              <a:ext uri="{FF2B5EF4-FFF2-40B4-BE49-F238E27FC236}">
                <a16:creationId xmlns:a16="http://schemas.microsoft.com/office/drawing/2014/main" id="{7BD4062C-9C32-4F04-85C6-7FDDCD334F87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1">
            <a:extLst>
              <a:ext uri="{FF2B5EF4-FFF2-40B4-BE49-F238E27FC236}">
                <a16:creationId xmlns:a16="http://schemas.microsoft.com/office/drawing/2014/main" id="{25AD4D0D-7D7A-4890-8F89-8C2DFBF0CFA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4995" name="Rectangle 2">
            <a:extLst>
              <a:ext uri="{FF2B5EF4-FFF2-40B4-BE49-F238E27FC236}">
                <a16:creationId xmlns:a16="http://schemas.microsoft.com/office/drawing/2014/main" id="{C00B14C8-7AB0-40EA-B41E-053F3483460A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1">
            <a:extLst>
              <a:ext uri="{FF2B5EF4-FFF2-40B4-BE49-F238E27FC236}">
                <a16:creationId xmlns:a16="http://schemas.microsoft.com/office/drawing/2014/main" id="{8FDDB40E-6048-4EB5-AD9D-8EEDCD5715F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6019" name="Rectangle 2">
            <a:extLst>
              <a:ext uri="{FF2B5EF4-FFF2-40B4-BE49-F238E27FC236}">
                <a16:creationId xmlns:a16="http://schemas.microsoft.com/office/drawing/2014/main" id="{E1764104-117B-4F45-A865-45AF048729D4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">
            <a:extLst>
              <a:ext uri="{FF2B5EF4-FFF2-40B4-BE49-F238E27FC236}">
                <a16:creationId xmlns:a16="http://schemas.microsoft.com/office/drawing/2014/main" id="{EFDD0912-AD98-49C4-B63A-D61A8719212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7043" name="Rectangle 2">
            <a:extLst>
              <a:ext uri="{FF2B5EF4-FFF2-40B4-BE49-F238E27FC236}">
                <a16:creationId xmlns:a16="http://schemas.microsoft.com/office/drawing/2014/main" id="{FAE42FAF-840E-44DB-B929-0DA2F5B385F8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1">
            <a:extLst>
              <a:ext uri="{FF2B5EF4-FFF2-40B4-BE49-F238E27FC236}">
                <a16:creationId xmlns:a16="http://schemas.microsoft.com/office/drawing/2014/main" id="{4818C9F1-F5C6-4282-951A-CB497628179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8067" name="Rectangle 2">
            <a:extLst>
              <a:ext uri="{FF2B5EF4-FFF2-40B4-BE49-F238E27FC236}">
                <a16:creationId xmlns:a16="http://schemas.microsoft.com/office/drawing/2014/main" id="{E3DB5E7F-D35D-4E53-8B0C-73748BEF92E3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">
            <a:extLst>
              <a:ext uri="{FF2B5EF4-FFF2-40B4-BE49-F238E27FC236}">
                <a16:creationId xmlns:a16="http://schemas.microsoft.com/office/drawing/2014/main" id="{FE3C17E5-AD9C-4AA9-A20E-14ECF616183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570DA4EC-A596-4010-AE42-55F46C5BF4B6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1">
            <a:extLst>
              <a:ext uri="{FF2B5EF4-FFF2-40B4-BE49-F238E27FC236}">
                <a16:creationId xmlns:a16="http://schemas.microsoft.com/office/drawing/2014/main" id="{2493450F-907A-4BF2-846E-8E5D86B6FDF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9091" name="Rectangle 2">
            <a:extLst>
              <a:ext uri="{FF2B5EF4-FFF2-40B4-BE49-F238E27FC236}">
                <a16:creationId xmlns:a16="http://schemas.microsoft.com/office/drawing/2014/main" id="{0529459A-EBFD-4669-A211-755530376FFA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1">
            <a:extLst>
              <a:ext uri="{FF2B5EF4-FFF2-40B4-BE49-F238E27FC236}">
                <a16:creationId xmlns:a16="http://schemas.microsoft.com/office/drawing/2014/main" id="{DC7CB6B6-5329-482B-88CF-4D291E968F4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0115" name="Rectangle 2">
            <a:extLst>
              <a:ext uri="{FF2B5EF4-FFF2-40B4-BE49-F238E27FC236}">
                <a16:creationId xmlns:a16="http://schemas.microsoft.com/office/drawing/2014/main" id="{54428A4C-6565-4F47-86E4-62556CD0958F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1">
            <a:extLst>
              <a:ext uri="{FF2B5EF4-FFF2-40B4-BE49-F238E27FC236}">
                <a16:creationId xmlns:a16="http://schemas.microsoft.com/office/drawing/2014/main" id="{30D088B4-6494-4DE0-B93F-EE7580FF3F2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1139" name="Rectangle 2">
            <a:extLst>
              <a:ext uri="{FF2B5EF4-FFF2-40B4-BE49-F238E27FC236}">
                <a16:creationId xmlns:a16="http://schemas.microsoft.com/office/drawing/2014/main" id="{2AA39070-24A1-44F0-A16A-8D912682C81A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1">
            <a:extLst>
              <a:ext uri="{FF2B5EF4-FFF2-40B4-BE49-F238E27FC236}">
                <a16:creationId xmlns:a16="http://schemas.microsoft.com/office/drawing/2014/main" id="{37963A19-6BFC-4621-A7E1-C027B37E169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2163" name="Rectangle 2">
            <a:extLst>
              <a:ext uri="{FF2B5EF4-FFF2-40B4-BE49-F238E27FC236}">
                <a16:creationId xmlns:a16="http://schemas.microsoft.com/office/drawing/2014/main" id="{C54B45CF-5F93-4052-B003-FA4215C03702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1">
            <a:extLst>
              <a:ext uri="{FF2B5EF4-FFF2-40B4-BE49-F238E27FC236}">
                <a16:creationId xmlns:a16="http://schemas.microsoft.com/office/drawing/2014/main" id="{8347BF6F-410A-4CBE-84F4-9B17C36811F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3187" name="Rectangle 2">
            <a:extLst>
              <a:ext uri="{FF2B5EF4-FFF2-40B4-BE49-F238E27FC236}">
                <a16:creationId xmlns:a16="http://schemas.microsoft.com/office/drawing/2014/main" id="{1CEB0FB0-FE58-4B2A-9945-8D8BB887AF04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">
            <a:extLst>
              <a:ext uri="{FF2B5EF4-FFF2-40B4-BE49-F238E27FC236}">
                <a16:creationId xmlns:a16="http://schemas.microsoft.com/office/drawing/2014/main" id="{DE2E0D02-3893-4EE5-BF83-85596FA6FC4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156BDB89-D95D-4F23-B764-24067D139873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">
            <a:extLst>
              <a:ext uri="{FF2B5EF4-FFF2-40B4-BE49-F238E27FC236}">
                <a16:creationId xmlns:a16="http://schemas.microsoft.com/office/drawing/2014/main" id="{C94BD482-92D3-4937-8589-8022040F575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F2C4807E-959B-4D90-A48F-0579FEBEF1A6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">
            <a:extLst>
              <a:ext uri="{FF2B5EF4-FFF2-40B4-BE49-F238E27FC236}">
                <a16:creationId xmlns:a16="http://schemas.microsoft.com/office/drawing/2014/main" id="{E2D26E3E-8A61-4D9A-8C23-884FAA18803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18FD1613-BD18-4017-AC69-FEFEAAF5F4B7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">
            <a:extLst>
              <a:ext uri="{FF2B5EF4-FFF2-40B4-BE49-F238E27FC236}">
                <a16:creationId xmlns:a16="http://schemas.microsoft.com/office/drawing/2014/main" id="{700F820C-B1A5-4A77-B9B2-61A85EAC770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883DF067-45F2-4B02-A321-D319FE2B0637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">
            <a:extLst>
              <a:ext uri="{FF2B5EF4-FFF2-40B4-BE49-F238E27FC236}">
                <a16:creationId xmlns:a16="http://schemas.microsoft.com/office/drawing/2014/main" id="{D60F51E4-0B8D-471F-8177-6A1613B4308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7347" name="Rectangle 2">
            <a:extLst>
              <a:ext uri="{FF2B5EF4-FFF2-40B4-BE49-F238E27FC236}">
                <a16:creationId xmlns:a16="http://schemas.microsoft.com/office/drawing/2014/main" id="{B48DA035-F8B4-4FC0-A7F6-5BA5CAFB71D4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289275B-0E87-4D4A-B9E4-1D23623B2CD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A296EA-0413-4944-8CC8-1ABCFA352C58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71B78E-B51C-420C-928C-B18629DEA58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206A4C-534F-4177-B282-7B2FB97877F7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423663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7D9B88-3933-4DC6-962F-4048050AE9E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D8BDC57-BA06-4557-B98B-DF6A43CA1B1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A64F7B-DA0E-4E7B-9B53-12B26FDED19A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2E04F0-168B-4A5D-9546-12630D436C33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022901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5813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0097D24-7EDF-49B0-9469-BCD31FF18E5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D05E6FD-E964-4B3A-9A16-82AC4E76694E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9AEB76F-B7F7-4500-870E-EC350274FEB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88644A-82CE-4386-8820-BD43B6D11E07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1069541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AE5B45A-2794-4F09-99AB-6A5961C9B40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48A8D66-F07C-4AE8-B8FC-F80F0EAE31C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7569BC-1E76-49B8-BD81-C520A96667BD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8EF621-AECF-46EA-AAA9-3D18C6F453CE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1778034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6426338-4AF0-4E66-BDC5-2DC8ED7CD89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708FA7-448E-4BE1-8C9A-798563AFB2C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87C560-799A-4FE9-BC40-01FE4E3D62C1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875664-40B9-4110-BF9D-274ADA71B05C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1405524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BA291A6-7B90-496C-BBA2-425F20F78D3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1CAB305-7DEF-4B5A-A219-A9477735D03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158CF8E-E270-4BED-A671-ABCBA226DC9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AC943B-8C0E-4164-8D09-BF9660CDBFD9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1336091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981200" y="3962400"/>
            <a:ext cx="3198813" cy="1751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32413" y="3962400"/>
            <a:ext cx="3200400" cy="1751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4D57DD1-7086-4749-9577-6AD1244B93B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5D4A78ED-5441-48E8-8AE0-45B172D2016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E9014D1C-1A10-453D-8C8E-1A3930EB13CA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AEFC6E-A8F4-45D7-A35C-76202CC83D2E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8125905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82171BEA-00D2-4303-9897-8696C455715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DC813206-B492-4822-A02E-FEC7F97F3594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717D25B5-68EA-44B1-A70F-A64C474544B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DE6674-C02B-497E-89CC-9C4523BD6551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9812057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17753609-98D2-46D1-8764-9EA240ACEAA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F089AFB-DB3A-4F3C-B10E-B768D01E7694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D9496CB-C775-44F9-B685-026429345B6A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DFDC5D-435B-46D4-AD81-89994CC2EA8A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0246204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2F1FE406-D028-446A-867F-DA063B6FB0B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CE8BC64-A69D-4FB8-89C8-81935E5DB7F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4828172-63D8-4B04-8714-84522900CBD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F122DA-2C66-4C30-A9A7-0437DF7519FE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298899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AF7A44FF-789C-4CF6-B90A-2FE9C6E0A38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EDCCA692-BF7A-4289-BDB3-AEA1DC17DFDB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39ECFB94-B08C-4F77-B0F9-721EEDB4235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7C09D4-2A96-4980-9183-FD0E325D03AD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699131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3B10812-45A4-4E65-B446-E9C4254A5A9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0C79ADA-211C-4D34-A01A-92DB2EFB7C38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27C65D1-A4C9-49BB-AE06-2437C20D5CD9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D67D5E-9F58-4491-8E45-B3D271062989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7852968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A248F53-2BEE-460E-B4E7-5F9ED198D77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82506B24-9A78-4C5A-A0ED-CF4123B6A7C2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3EF853F4-5EE1-495C-8F57-5BF36F62E679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50B4B9-CBE3-4CF1-A78D-A47467D02EE1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0361987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EAB97D3-4C25-4130-A96F-8A51E4A9C2E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99C5AF-5872-400D-8E55-1569A471BD2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6BEC1AD-13FF-4CD1-A835-A18CAD0620F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661C01-9D59-461A-B74C-2B69CFA71B3F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7022242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30988" y="1524000"/>
            <a:ext cx="1905000" cy="418941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1524000"/>
            <a:ext cx="5564188" cy="418941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42080F9-FCFD-4752-B946-011B4B94A54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EAF3468-64D1-49FF-904E-AE258BAFE34F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960B2F-83C8-4932-9C42-4C6ECC8D275A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11741B-E662-4959-90F6-67A0230B8E0A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761779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A027E56-F0B1-4458-8A85-D5E75F4A05A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5F945E1-A87C-4AE7-8A58-6EA4EA706824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0F17A7-4C75-4407-9F22-830C6FA59E5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77602D-1A16-4C1B-986B-EC17302C63B7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342906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9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9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F43BDBB-DF60-4A20-A36E-2053E56C3F8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83242CEB-763B-4619-A38F-77149DD7FCF4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3CD1DD53-F2E2-43FF-80C8-EE471B988C56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2F67C6-8C36-45E4-ABC0-6E26EC4A6734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070625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E158E087-4503-43DE-BD32-ADD627C8858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F4A9DBBA-B330-40AA-ABB6-091A375AEEF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D1168EFA-CC65-4D9C-86F4-A94A60F3A525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6DC138-C1DD-4771-ACF9-18F1B10E1515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987536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A32BF496-5D30-42D0-8664-4C526C09170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63C985A-7DA4-4B85-A4B8-D9D030057034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82B11F4-74C6-42BA-9F87-D43430255752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9208FC-8783-43F8-978B-6D6923E705C4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322371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8045FEB3-13BE-4C16-80E4-CD1528101F1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E4D0219-E0C7-4A5A-9556-EC370D0EE1E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C864634-D237-4C24-BA85-FB6458B7F7F9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373B50-C4F3-461B-B409-678EB52D74D0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55928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89E8BD5-123D-47C4-B98A-4A79DB53834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0A48CC63-664B-4FEC-B421-C732CE1477A8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EDDD87CB-EA95-4D68-91D1-3FE66F2A6A5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EF2FDA-3A23-4E17-9F8E-126F4B07CBB5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594476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F5953C0-8CEF-4E8C-A050-5EE2ADB91EA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9C55DD0D-E0B9-4CFB-ADC7-E8D1FBD4EA1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3C6B341-15F3-488A-8EF0-7AD2D754FAC9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AA6F4B-A1BA-44AF-9EFC-7BE21C373B41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779621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48BC732E-AA5D-41AC-BFE0-97C48251D5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8013" cy="1138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текста заголовка щелкните мышью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34DA7EC4-2BC5-46D1-8DAD-24902079FC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структуры щелкните мышью</a:t>
            </a:r>
          </a:p>
          <a:p>
            <a:pPr lvl="1"/>
            <a:r>
              <a:rPr lang="en-GB" altLang="ru-RU"/>
              <a:t>Второй уровень структуры</a:t>
            </a:r>
          </a:p>
          <a:p>
            <a:pPr lvl="2"/>
            <a:r>
              <a:rPr lang="en-GB" altLang="ru-RU"/>
              <a:t>Третий уровень структуры</a:t>
            </a:r>
          </a:p>
          <a:p>
            <a:pPr lvl="3"/>
            <a:r>
              <a:rPr lang="en-GB" altLang="ru-RU"/>
              <a:t>Четвёртый уровень структуры</a:t>
            </a:r>
          </a:p>
          <a:p>
            <a:pPr lvl="4"/>
            <a:r>
              <a:rPr lang="en-GB" altLang="ru-RU"/>
              <a:t>Пятый уровень структуры</a:t>
            </a:r>
          </a:p>
          <a:p>
            <a:pPr lvl="4"/>
            <a:r>
              <a:rPr lang="en-GB" altLang="ru-RU"/>
              <a:t>Шестой уровень структуры</a:t>
            </a:r>
          </a:p>
          <a:p>
            <a:pPr lvl="4"/>
            <a:r>
              <a:rPr lang="en-GB" altLang="ru-RU"/>
              <a:t>Седьмой уровень структуры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8447BD9A-F35D-4DDD-B237-C601330BCB14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3638"/>
            <a:ext cx="2132013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303BC1A-5D41-46BB-B755-ED273279035E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94013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8B5D3BB3-7BD0-4180-9D13-ECCD9F5DEA61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3638"/>
            <a:ext cx="2132013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cs typeface="DejaVu Sans" charset="0"/>
              </a:defRPr>
            </a:lvl1pPr>
          </a:lstStyle>
          <a:p>
            <a:fld id="{D41223E6-8CC0-43CA-8D45-B78C1245102D}" type="slidenum">
              <a:rPr lang="en-US" altLang="ru-RU"/>
              <a:pPr/>
              <a:t>‹#›</a:t>
            </a:fld>
            <a:endParaRPr lang="en-US" altLang="ru-RU"/>
          </a:p>
        </p:txBody>
      </p:sp>
      <p:sp>
        <p:nvSpPr>
          <p:cNvPr id="1031" name="Freeform 6">
            <a:extLst>
              <a:ext uri="{FF2B5EF4-FFF2-40B4-BE49-F238E27FC236}">
                <a16:creationId xmlns:a16="http://schemas.microsoft.com/office/drawing/2014/main" id="{D011FE5A-2D5F-4E31-8CB4-D06D98708D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80" cap="flat">
            <a:solidFill>
              <a:srgbClr val="CC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32" name="Line 7">
            <a:extLst>
              <a:ext uri="{FF2B5EF4-FFF2-40B4-BE49-F238E27FC236}">
                <a16:creationId xmlns:a16="http://schemas.microsoft.com/office/drawing/2014/main" id="{430575BF-5463-4298-B6F1-4C5EF51A60CD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6172200"/>
            <a:ext cx="8229600" cy="1588"/>
          </a:xfrm>
          <a:prstGeom prst="line">
            <a:avLst/>
          </a:prstGeom>
          <a:noFill/>
          <a:ln w="19080" cap="sq">
            <a:solidFill>
              <a:srgbClr val="CC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>
          <a:solidFill>
            <a:srgbClr val="006633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>
          <a:solidFill>
            <a:srgbClr val="006633"/>
          </a:solidFill>
          <a:latin typeface="Garamond" pitchFamily="18" charset="0"/>
          <a:ea typeface="Droid Sans Fallback" charset="0"/>
          <a:cs typeface="Droid Sans Fallback" charset="0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>
          <a:solidFill>
            <a:srgbClr val="006633"/>
          </a:solidFill>
          <a:latin typeface="Garamond" pitchFamily="18" charset="0"/>
          <a:ea typeface="Droid Sans Fallback" charset="0"/>
          <a:cs typeface="Droid Sans Fallback" charset="0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>
          <a:solidFill>
            <a:srgbClr val="006633"/>
          </a:solidFill>
          <a:latin typeface="Garamond" pitchFamily="18" charset="0"/>
          <a:ea typeface="Droid Sans Fallback" charset="0"/>
          <a:cs typeface="Droid Sans Fallback" charset="0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>
          <a:solidFill>
            <a:srgbClr val="006633"/>
          </a:solidFill>
          <a:latin typeface="Garamond" pitchFamily="18" charset="0"/>
          <a:ea typeface="Droid Sans Fallback" charset="0"/>
          <a:cs typeface="Droid Sans Fallback" charset="0"/>
        </a:defRPr>
      </a:lvl5pPr>
      <a:lvl6pPr marL="25146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200">
          <a:solidFill>
            <a:srgbClr val="006633"/>
          </a:solidFill>
          <a:latin typeface="Garamond" pitchFamily="18" charset="0"/>
          <a:ea typeface="Droid Sans Fallback" charset="0"/>
          <a:cs typeface="Droid Sans Fallback" charset="0"/>
        </a:defRPr>
      </a:lvl6pPr>
      <a:lvl7pPr marL="29718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200">
          <a:solidFill>
            <a:srgbClr val="006633"/>
          </a:solidFill>
          <a:latin typeface="Garamond" pitchFamily="18" charset="0"/>
          <a:ea typeface="Droid Sans Fallback" charset="0"/>
          <a:cs typeface="Droid Sans Fallback" charset="0"/>
        </a:defRPr>
      </a:lvl7pPr>
      <a:lvl8pPr marL="3429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200">
          <a:solidFill>
            <a:srgbClr val="006633"/>
          </a:solidFill>
          <a:latin typeface="Garamond" pitchFamily="18" charset="0"/>
          <a:ea typeface="Droid Sans Fallback" charset="0"/>
          <a:cs typeface="Droid Sans Fallback" charset="0"/>
        </a:defRPr>
      </a:lvl8pPr>
      <a:lvl9pPr marL="3886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200">
          <a:solidFill>
            <a:srgbClr val="006633"/>
          </a:solidFill>
          <a:latin typeface="Garamond" pitchFamily="18" charset="0"/>
          <a:ea typeface="Droid Sans Fallback" charset="0"/>
          <a:cs typeface="Droid Sans Fallback" charset="0"/>
        </a:defRPr>
      </a:lvl9pPr>
    </p:titleStyle>
    <p:bodyStyle>
      <a:lvl1pPr marL="342900" indent="-342900" algn="l" defTabSz="449263" rtl="0" eaLnBrk="0" fontAlgn="base" hangingPunct="0"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i="1">
          <a:solidFill>
            <a:srgbClr val="FF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6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6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>
            <a:extLst>
              <a:ext uri="{FF2B5EF4-FFF2-40B4-BE49-F238E27FC236}">
                <a16:creationId xmlns:a16="http://schemas.microsoft.com/office/drawing/2014/main" id="{9D4DEA58-5EA2-4EC5-A78E-BD76E0706C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0"/>
            <a:ext cx="7621588" cy="175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текста заголовка щелкните мышью</a:t>
            </a:r>
          </a:p>
        </p:txBody>
      </p:sp>
      <p:sp>
        <p:nvSpPr>
          <p:cNvPr id="2051" name="Rectangle 2">
            <a:extLst>
              <a:ext uri="{FF2B5EF4-FFF2-40B4-BE49-F238E27FC236}">
                <a16:creationId xmlns:a16="http://schemas.microsoft.com/office/drawing/2014/main" id="{0B9208F4-3BD6-4878-BD32-D770CF3691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981200" y="3962400"/>
            <a:ext cx="6551613" cy="175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добавления текста щелкните мышью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7EF864C1-F84B-48F2-937E-CDC58EE46404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3638"/>
            <a:ext cx="2132013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</a:tabLst>
              <a:defRPr sz="1200">
                <a:solidFill>
                  <a:srgbClr val="000000"/>
                </a:solidFill>
                <a:latin typeface="+mj-lt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FF94B7DA-AC77-47A2-AC45-C357B7E06E25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3638"/>
            <a:ext cx="2894013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ctr">
              <a:buClrTx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+mj-lt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4258CA3D-1DAC-4A07-92DE-C81722FB170F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3638"/>
            <a:ext cx="2132013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</a:tabLst>
              <a:defRPr sz="1200">
                <a:solidFill>
                  <a:srgbClr val="000000"/>
                </a:solidFill>
                <a:latin typeface="Garamond" panose="02020404030301010803" pitchFamily="18" charset="0"/>
                <a:cs typeface="DejaVu Sans" charset="0"/>
              </a:defRPr>
            </a:lvl1pPr>
          </a:lstStyle>
          <a:p>
            <a:fld id="{61395248-83E3-4412-8900-5D9C415A947D}" type="slidenum">
              <a:rPr lang="en-US" altLang="ru-RU"/>
              <a:pPr/>
              <a:t>‹#›</a:t>
            </a:fld>
            <a:endParaRPr lang="en-US" altLang="ru-RU"/>
          </a:p>
        </p:txBody>
      </p:sp>
      <p:sp>
        <p:nvSpPr>
          <p:cNvPr id="2055" name="Freeform 6">
            <a:extLst>
              <a:ext uri="{FF2B5EF4-FFF2-40B4-BE49-F238E27FC236}">
                <a16:creationId xmlns:a16="http://schemas.microsoft.com/office/drawing/2014/main" id="{620CDAA2-7119-4E5F-9B03-93FD0C519F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560" cap="flat">
            <a:solidFill>
              <a:srgbClr val="CC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6" name="Line 7">
            <a:extLst>
              <a:ext uri="{FF2B5EF4-FFF2-40B4-BE49-F238E27FC236}">
                <a16:creationId xmlns:a16="http://schemas.microsoft.com/office/drawing/2014/main" id="{632A8779-0746-49A2-A73E-F8361BB71846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962400"/>
            <a:ext cx="6511925" cy="1588"/>
          </a:xfrm>
          <a:prstGeom prst="line">
            <a:avLst/>
          </a:prstGeom>
          <a:noFill/>
          <a:ln w="19080" cap="sq">
            <a:solidFill>
              <a:srgbClr val="CC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000">
          <a:solidFill>
            <a:srgbClr val="006633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000">
          <a:solidFill>
            <a:srgbClr val="006633"/>
          </a:solidFill>
          <a:latin typeface="Garamond" pitchFamily="18" charset="0"/>
          <a:ea typeface="Droid Sans Fallback" charset="0"/>
          <a:cs typeface="Droid Sans Fallback" charset="0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000">
          <a:solidFill>
            <a:srgbClr val="006633"/>
          </a:solidFill>
          <a:latin typeface="Garamond" pitchFamily="18" charset="0"/>
          <a:ea typeface="Droid Sans Fallback" charset="0"/>
          <a:cs typeface="Droid Sans Fallback" charset="0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000">
          <a:solidFill>
            <a:srgbClr val="006633"/>
          </a:solidFill>
          <a:latin typeface="Garamond" pitchFamily="18" charset="0"/>
          <a:ea typeface="Droid Sans Fallback" charset="0"/>
          <a:cs typeface="Droid Sans Fallback" charset="0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000">
          <a:solidFill>
            <a:srgbClr val="006633"/>
          </a:solidFill>
          <a:latin typeface="Garamond" pitchFamily="18" charset="0"/>
          <a:ea typeface="Droid Sans Fallback" charset="0"/>
          <a:cs typeface="Droid Sans Fallback" charset="0"/>
        </a:defRPr>
      </a:lvl5pPr>
      <a:lvl6pPr marL="25146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5000">
          <a:solidFill>
            <a:srgbClr val="006633"/>
          </a:solidFill>
          <a:latin typeface="Garamond" pitchFamily="18" charset="0"/>
          <a:ea typeface="Droid Sans Fallback" charset="0"/>
          <a:cs typeface="Droid Sans Fallback" charset="0"/>
        </a:defRPr>
      </a:lvl6pPr>
      <a:lvl7pPr marL="29718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5000">
          <a:solidFill>
            <a:srgbClr val="006633"/>
          </a:solidFill>
          <a:latin typeface="Garamond" pitchFamily="18" charset="0"/>
          <a:ea typeface="Droid Sans Fallback" charset="0"/>
          <a:cs typeface="Droid Sans Fallback" charset="0"/>
        </a:defRPr>
      </a:lvl7pPr>
      <a:lvl8pPr marL="3429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5000">
          <a:solidFill>
            <a:srgbClr val="006633"/>
          </a:solidFill>
          <a:latin typeface="Garamond" pitchFamily="18" charset="0"/>
          <a:ea typeface="Droid Sans Fallback" charset="0"/>
          <a:cs typeface="Droid Sans Fallback" charset="0"/>
        </a:defRPr>
      </a:lvl8pPr>
      <a:lvl9pPr marL="3886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5000">
          <a:solidFill>
            <a:srgbClr val="006633"/>
          </a:solidFill>
          <a:latin typeface="Garamond" pitchFamily="18" charset="0"/>
          <a:ea typeface="Droid Sans Fallback" charset="0"/>
          <a:cs typeface="Droid Sans Fallback" charset="0"/>
        </a:defRPr>
      </a:lvl9pPr>
    </p:titleStyle>
    <p:bodyStyle>
      <a:lvl1pPr marL="342900" indent="-34290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ctr" defTabSz="449263" rtl="0" eaLnBrk="0" fontAlgn="base" hangingPunct="0">
        <a:spcBef>
          <a:spcPts val="6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6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ctr" defTabSz="449263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ctr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ctr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ctr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ctr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ctr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ctr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4.bin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3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53.bin"/><Relationship Id="rId5" Type="http://schemas.openxmlformats.org/officeDocument/2006/relationships/image" Target="../media/image37.wmf"/><Relationship Id="rId4" Type="http://schemas.openxmlformats.org/officeDocument/2006/relationships/oleObject" Target="../embeddings/oleObject52.bin"/><Relationship Id="rId9" Type="http://schemas.openxmlformats.org/officeDocument/2006/relationships/image" Target="../media/image11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7.bin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3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56.bin"/><Relationship Id="rId11" Type="http://schemas.openxmlformats.org/officeDocument/2006/relationships/image" Target="../media/image34.wmf"/><Relationship Id="rId5" Type="http://schemas.openxmlformats.org/officeDocument/2006/relationships/image" Target="../media/image39.wmf"/><Relationship Id="rId10" Type="http://schemas.openxmlformats.org/officeDocument/2006/relationships/oleObject" Target="../embeddings/oleObject58.bin"/><Relationship Id="rId4" Type="http://schemas.openxmlformats.org/officeDocument/2006/relationships/oleObject" Target="../embeddings/oleObject55.bin"/><Relationship Id="rId9" Type="http://schemas.openxmlformats.org/officeDocument/2006/relationships/image" Target="../media/image7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1.bin"/><Relationship Id="rId13" Type="http://schemas.openxmlformats.org/officeDocument/2006/relationships/image" Target="../media/image43.wmf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6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60.bin"/><Relationship Id="rId11" Type="http://schemas.openxmlformats.org/officeDocument/2006/relationships/image" Target="../media/image42.wmf"/><Relationship Id="rId5" Type="http://schemas.openxmlformats.org/officeDocument/2006/relationships/image" Target="../media/image40.wmf"/><Relationship Id="rId10" Type="http://schemas.openxmlformats.org/officeDocument/2006/relationships/oleObject" Target="../embeddings/oleObject62.bin"/><Relationship Id="rId4" Type="http://schemas.openxmlformats.org/officeDocument/2006/relationships/oleObject" Target="../embeddings/oleObject59.bin"/><Relationship Id="rId9" Type="http://schemas.openxmlformats.org/officeDocument/2006/relationships/image" Target="../media/image41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4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65.bin"/><Relationship Id="rId5" Type="http://schemas.openxmlformats.org/officeDocument/2006/relationships/image" Target="../media/image44.wmf"/><Relationship Id="rId4" Type="http://schemas.openxmlformats.org/officeDocument/2006/relationships/oleObject" Target="../embeddings/oleObject64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67.bin"/><Relationship Id="rId5" Type="http://schemas.openxmlformats.org/officeDocument/2006/relationships/image" Target="../media/image46.wmf"/><Relationship Id="rId4" Type="http://schemas.openxmlformats.org/officeDocument/2006/relationships/oleObject" Target="../embeddings/oleObject66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0.bin"/><Relationship Id="rId13" Type="http://schemas.openxmlformats.org/officeDocument/2006/relationships/oleObject" Target="../embeddings/oleObject73.bin"/><Relationship Id="rId18" Type="http://schemas.openxmlformats.org/officeDocument/2006/relationships/oleObject" Target="../embeddings/oleObject76.bin"/><Relationship Id="rId3" Type="http://schemas.openxmlformats.org/officeDocument/2006/relationships/notesSlide" Target="../notesSlides/notesSlide16.xml"/><Relationship Id="rId21" Type="http://schemas.openxmlformats.org/officeDocument/2006/relationships/oleObject" Target="../embeddings/oleObject78.bin"/><Relationship Id="rId7" Type="http://schemas.openxmlformats.org/officeDocument/2006/relationships/image" Target="../media/image21.wmf"/><Relationship Id="rId12" Type="http://schemas.openxmlformats.org/officeDocument/2006/relationships/oleObject" Target="../embeddings/oleObject72.bin"/><Relationship Id="rId17" Type="http://schemas.openxmlformats.org/officeDocument/2006/relationships/oleObject" Target="../embeddings/oleObject75.bin"/><Relationship Id="rId25" Type="http://schemas.openxmlformats.org/officeDocument/2006/relationships/image" Target="../media/image5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0.wmf"/><Relationship Id="rId20" Type="http://schemas.openxmlformats.org/officeDocument/2006/relationships/oleObject" Target="../embeddings/oleObject77.bin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69.bin"/><Relationship Id="rId11" Type="http://schemas.openxmlformats.org/officeDocument/2006/relationships/image" Target="../media/image49.wmf"/><Relationship Id="rId24" Type="http://schemas.openxmlformats.org/officeDocument/2006/relationships/oleObject" Target="../embeddings/oleObject80.bin"/><Relationship Id="rId5" Type="http://schemas.openxmlformats.org/officeDocument/2006/relationships/image" Target="../media/image47.wmf"/><Relationship Id="rId15" Type="http://schemas.openxmlformats.org/officeDocument/2006/relationships/oleObject" Target="../embeddings/oleObject74.bin"/><Relationship Id="rId23" Type="http://schemas.openxmlformats.org/officeDocument/2006/relationships/image" Target="../media/image52.wmf"/><Relationship Id="rId10" Type="http://schemas.openxmlformats.org/officeDocument/2006/relationships/oleObject" Target="../embeddings/oleObject71.bin"/><Relationship Id="rId19" Type="http://schemas.openxmlformats.org/officeDocument/2006/relationships/image" Target="../media/image51.wmf"/><Relationship Id="rId4" Type="http://schemas.openxmlformats.org/officeDocument/2006/relationships/oleObject" Target="../embeddings/oleObject68.bin"/><Relationship Id="rId9" Type="http://schemas.openxmlformats.org/officeDocument/2006/relationships/image" Target="../media/image48.wmf"/><Relationship Id="rId14" Type="http://schemas.openxmlformats.org/officeDocument/2006/relationships/image" Target="../media/image7.wmf"/><Relationship Id="rId22" Type="http://schemas.openxmlformats.org/officeDocument/2006/relationships/oleObject" Target="../embeddings/oleObject79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3.bin"/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82.bin"/><Relationship Id="rId11" Type="http://schemas.openxmlformats.org/officeDocument/2006/relationships/image" Target="../media/image56.wmf"/><Relationship Id="rId5" Type="http://schemas.openxmlformats.org/officeDocument/2006/relationships/image" Target="../media/image54.wmf"/><Relationship Id="rId10" Type="http://schemas.openxmlformats.org/officeDocument/2006/relationships/oleObject" Target="../embeddings/oleObject84.bin"/><Relationship Id="rId4" Type="http://schemas.openxmlformats.org/officeDocument/2006/relationships/oleObject" Target="../embeddings/oleObject81.bin"/><Relationship Id="rId9" Type="http://schemas.openxmlformats.org/officeDocument/2006/relationships/image" Target="../media/image55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5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86.bin"/><Relationship Id="rId5" Type="http://schemas.openxmlformats.org/officeDocument/2006/relationships/image" Target="../media/image57.wmf"/><Relationship Id="rId4" Type="http://schemas.openxmlformats.org/officeDocument/2006/relationships/oleObject" Target="../embeddings/oleObject85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5" Type="http://schemas.openxmlformats.org/officeDocument/2006/relationships/image" Target="../media/image59.wmf"/><Relationship Id="rId4" Type="http://schemas.openxmlformats.org/officeDocument/2006/relationships/oleObject" Target="../embeddings/oleObject87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6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89.bin"/><Relationship Id="rId5" Type="http://schemas.openxmlformats.org/officeDocument/2006/relationships/image" Target="../media/image60.wmf"/><Relationship Id="rId4" Type="http://schemas.openxmlformats.org/officeDocument/2006/relationships/oleObject" Target="../embeddings/oleObject88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2.bin"/><Relationship Id="rId3" Type="http://schemas.openxmlformats.org/officeDocument/2006/relationships/notesSlide" Target="../notesSlides/notesSlide22.xml"/><Relationship Id="rId7" Type="http://schemas.openxmlformats.org/officeDocument/2006/relationships/image" Target="../media/image6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91.bin"/><Relationship Id="rId11" Type="http://schemas.openxmlformats.org/officeDocument/2006/relationships/image" Target="../media/image65.wmf"/><Relationship Id="rId5" Type="http://schemas.openxmlformats.org/officeDocument/2006/relationships/image" Target="../media/image62.wmf"/><Relationship Id="rId10" Type="http://schemas.openxmlformats.org/officeDocument/2006/relationships/oleObject" Target="../embeddings/oleObject93.bin"/><Relationship Id="rId4" Type="http://schemas.openxmlformats.org/officeDocument/2006/relationships/oleObject" Target="../embeddings/oleObject90.bin"/><Relationship Id="rId9" Type="http://schemas.openxmlformats.org/officeDocument/2006/relationships/image" Target="../media/image64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6.bin"/><Relationship Id="rId13" Type="http://schemas.openxmlformats.org/officeDocument/2006/relationships/oleObject" Target="../embeddings/oleObject99.bin"/><Relationship Id="rId18" Type="http://schemas.openxmlformats.org/officeDocument/2006/relationships/image" Target="../media/image71.wmf"/><Relationship Id="rId3" Type="http://schemas.openxmlformats.org/officeDocument/2006/relationships/notesSlide" Target="../notesSlides/notesSlide23.xml"/><Relationship Id="rId7" Type="http://schemas.openxmlformats.org/officeDocument/2006/relationships/image" Target="../media/image67.wmf"/><Relationship Id="rId12" Type="http://schemas.openxmlformats.org/officeDocument/2006/relationships/oleObject" Target="../embeddings/oleObject98.bin"/><Relationship Id="rId17" Type="http://schemas.openxmlformats.org/officeDocument/2006/relationships/oleObject" Target="../embeddings/oleObject10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5.wmf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95.bin"/><Relationship Id="rId11" Type="http://schemas.openxmlformats.org/officeDocument/2006/relationships/image" Target="../media/image69.wmf"/><Relationship Id="rId5" Type="http://schemas.openxmlformats.org/officeDocument/2006/relationships/image" Target="../media/image66.wmf"/><Relationship Id="rId15" Type="http://schemas.openxmlformats.org/officeDocument/2006/relationships/oleObject" Target="../embeddings/oleObject100.bin"/><Relationship Id="rId10" Type="http://schemas.openxmlformats.org/officeDocument/2006/relationships/oleObject" Target="../embeddings/oleObject97.bin"/><Relationship Id="rId4" Type="http://schemas.openxmlformats.org/officeDocument/2006/relationships/oleObject" Target="../embeddings/oleObject94.bin"/><Relationship Id="rId9" Type="http://schemas.openxmlformats.org/officeDocument/2006/relationships/image" Target="../media/image68.wmf"/><Relationship Id="rId14" Type="http://schemas.openxmlformats.org/officeDocument/2006/relationships/image" Target="../media/image70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7" Type="http://schemas.openxmlformats.org/officeDocument/2006/relationships/image" Target="../media/image7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103.bin"/><Relationship Id="rId5" Type="http://schemas.openxmlformats.org/officeDocument/2006/relationships/image" Target="../media/image72.wmf"/><Relationship Id="rId4" Type="http://schemas.openxmlformats.org/officeDocument/2006/relationships/oleObject" Target="../embeddings/oleObject102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5" Type="http://schemas.openxmlformats.org/officeDocument/2006/relationships/image" Target="../media/image74.wmf"/><Relationship Id="rId4" Type="http://schemas.openxmlformats.org/officeDocument/2006/relationships/oleObject" Target="../embeddings/oleObject104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7.bin"/><Relationship Id="rId3" Type="http://schemas.openxmlformats.org/officeDocument/2006/relationships/notesSlide" Target="../notesSlides/notesSlide26.xml"/><Relationship Id="rId7" Type="http://schemas.openxmlformats.org/officeDocument/2006/relationships/image" Target="../media/image7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106.bin"/><Relationship Id="rId5" Type="http://schemas.openxmlformats.org/officeDocument/2006/relationships/image" Target="../media/image75.wmf"/><Relationship Id="rId4" Type="http://schemas.openxmlformats.org/officeDocument/2006/relationships/oleObject" Target="../embeddings/oleObject105.bin"/><Relationship Id="rId9" Type="http://schemas.openxmlformats.org/officeDocument/2006/relationships/image" Target="../media/image77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0.bin"/><Relationship Id="rId13" Type="http://schemas.openxmlformats.org/officeDocument/2006/relationships/oleObject" Target="../embeddings/oleObject113.bin"/><Relationship Id="rId18" Type="http://schemas.openxmlformats.org/officeDocument/2006/relationships/oleObject" Target="../embeddings/oleObject116.bin"/><Relationship Id="rId3" Type="http://schemas.openxmlformats.org/officeDocument/2006/relationships/notesSlide" Target="../notesSlides/notesSlide27.xml"/><Relationship Id="rId21" Type="http://schemas.openxmlformats.org/officeDocument/2006/relationships/image" Target="../media/image84.wmf"/><Relationship Id="rId7" Type="http://schemas.openxmlformats.org/officeDocument/2006/relationships/image" Target="../media/image78.wmf"/><Relationship Id="rId12" Type="http://schemas.openxmlformats.org/officeDocument/2006/relationships/oleObject" Target="../embeddings/oleObject112.bin"/><Relationship Id="rId17" Type="http://schemas.openxmlformats.org/officeDocument/2006/relationships/image" Target="../media/image8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15.bin"/><Relationship Id="rId20" Type="http://schemas.openxmlformats.org/officeDocument/2006/relationships/oleObject" Target="../embeddings/oleObject117.bin"/><Relationship Id="rId1" Type="http://schemas.openxmlformats.org/officeDocument/2006/relationships/vmlDrawing" Target="../drawings/vmlDrawing24.vml"/><Relationship Id="rId6" Type="http://schemas.openxmlformats.org/officeDocument/2006/relationships/oleObject" Target="../embeddings/oleObject109.bin"/><Relationship Id="rId11" Type="http://schemas.openxmlformats.org/officeDocument/2006/relationships/image" Target="../media/image80.wmf"/><Relationship Id="rId5" Type="http://schemas.openxmlformats.org/officeDocument/2006/relationships/image" Target="../media/image65.wmf"/><Relationship Id="rId15" Type="http://schemas.openxmlformats.org/officeDocument/2006/relationships/oleObject" Target="../embeddings/oleObject114.bin"/><Relationship Id="rId23" Type="http://schemas.openxmlformats.org/officeDocument/2006/relationships/image" Target="../media/image85.wmf"/><Relationship Id="rId10" Type="http://schemas.openxmlformats.org/officeDocument/2006/relationships/oleObject" Target="../embeddings/oleObject111.bin"/><Relationship Id="rId19" Type="http://schemas.openxmlformats.org/officeDocument/2006/relationships/image" Target="../media/image83.wmf"/><Relationship Id="rId4" Type="http://schemas.openxmlformats.org/officeDocument/2006/relationships/oleObject" Target="../embeddings/oleObject108.bin"/><Relationship Id="rId9" Type="http://schemas.openxmlformats.org/officeDocument/2006/relationships/image" Target="../media/image79.wmf"/><Relationship Id="rId14" Type="http://schemas.openxmlformats.org/officeDocument/2006/relationships/image" Target="../media/image81.wmf"/><Relationship Id="rId22" Type="http://schemas.openxmlformats.org/officeDocument/2006/relationships/oleObject" Target="../embeddings/oleObject118.bin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1.bin"/><Relationship Id="rId13" Type="http://schemas.openxmlformats.org/officeDocument/2006/relationships/image" Target="../media/image88.wmf"/><Relationship Id="rId3" Type="http://schemas.openxmlformats.org/officeDocument/2006/relationships/notesSlide" Target="../notesSlides/notesSlide28.xml"/><Relationship Id="rId7" Type="http://schemas.openxmlformats.org/officeDocument/2006/relationships/image" Target="../media/image86.wmf"/><Relationship Id="rId12" Type="http://schemas.openxmlformats.org/officeDocument/2006/relationships/oleObject" Target="../embeddings/oleObject1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6" Type="http://schemas.openxmlformats.org/officeDocument/2006/relationships/oleObject" Target="../embeddings/oleObject120.bin"/><Relationship Id="rId11" Type="http://schemas.openxmlformats.org/officeDocument/2006/relationships/image" Target="../media/image87.wmf"/><Relationship Id="rId5" Type="http://schemas.openxmlformats.org/officeDocument/2006/relationships/image" Target="../media/image82.wmf"/><Relationship Id="rId10" Type="http://schemas.openxmlformats.org/officeDocument/2006/relationships/oleObject" Target="../embeddings/oleObject122.bin"/><Relationship Id="rId4" Type="http://schemas.openxmlformats.org/officeDocument/2006/relationships/oleObject" Target="../embeddings/oleObject119.bin"/><Relationship Id="rId9" Type="http://schemas.openxmlformats.org/officeDocument/2006/relationships/image" Target="../media/image69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6.bin"/><Relationship Id="rId13" Type="http://schemas.openxmlformats.org/officeDocument/2006/relationships/image" Target="../media/image61.wmf"/><Relationship Id="rId3" Type="http://schemas.openxmlformats.org/officeDocument/2006/relationships/notesSlide" Target="../notesSlides/notesSlide29.xml"/><Relationship Id="rId7" Type="http://schemas.openxmlformats.org/officeDocument/2006/relationships/image" Target="../media/image90.wmf"/><Relationship Id="rId12" Type="http://schemas.openxmlformats.org/officeDocument/2006/relationships/oleObject" Target="../embeddings/oleObject1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6" Type="http://schemas.openxmlformats.org/officeDocument/2006/relationships/oleObject" Target="../embeddings/oleObject125.bin"/><Relationship Id="rId11" Type="http://schemas.openxmlformats.org/officeDocument/2006/relationships/image" Target="../media/image60.wmf"/><Relationship Id="rId5" Type="http://schemas.openxmlformats.org/officeDocument/2006/relationships/image" Target="../media/image89.wmf"/><Relationship Id="rId15" Type="http://schemas.openxmlformats.org/officeDocument/2006/relationships/image" Target="../media/image92.wmf"/><Relationship Id="rId10" Type="http://schemas.openxmlformats.org/officeDocument/2006/relationships/oleObject" Target="../embeddings/oleObject127.bin"/><Relationship Id="rId4" Type="http://schemas.openxmlformats.org/officeDocument/2006/relationships/oleObject" Target="../embeddings/oleObject124.bin"/><Relationship Id="rId9" Type="http://schemas.openxmlformats.org/officeDocument/2006/relationships/image" Target="../media/image91.wmf"/><Relationship Id="rId14" Type="http://schemas.openxmlformats.org/officeDocument/2006/relationships/oleObject" Target="../embeddings/oleObject129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6.wmf"/><Relationship Id="rId18" Type="http://schemas.openxmlformats.org/officeDocument/2006/relationships/image" Target="../media/image8.wmf"/><Relationship Id="rId26" Type="http://schemas.openxmlformats.org/officeDocument/2006/relationships/image" Target="../media/image12.wmf"/><Relationship Id="rId3" Type="http://schemas.openxmlformats.org/officeDocument/2006/relationships/notesSlide" Target="../notesSlides/notesSlide3.xml"/><Relationship Id="rId21" Type="http://schemas.openxmlformats.org/officeDocument/2006/relationships/oleObject" Target="../embeddings/oleObject11.bin"/><Relationship Id="rId7" Type="http://schemas.openxmlformats.org/officeDocument/2006/relationships/image" Target="../media/image3.wmf"/><Relationship Id="rId12" Type="http://schemas.openxmlformats.org/officeDocument/2006/relationships/oleObject" Target="../embeddings/oleObject6.bin"/><Relationship Id="rId17" Type="http://schemas.openxmlformats.org/officeDocument/2006/relationships/oleObject" Target="../embeddings/oleObject9.bin"/><Relationship Id="rId25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.bin"/><Relationship Id="rId20" Type="http://schemas.openxmlformats.org/officeDocument/2006/relationships/image" Target="../media/image9.wmf"/><Relationship Id="rId29" Type="http://schemas.openxmlformats.org/officeDocument/2006/relationships/oleObject" Target="../embeddings/oleObject15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5.wmf"/><Relationship Id="rId24" Type="http://schemas.openxmlformats.org/officeDocument/2006/relationships/image" Target="../media/image11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23" Type="http://schemas.openxmlformats.org/officeDocument/2006/relationships/oleObject" Target="../embeddings/oleObject12.bin"/><Relationship Id="rId28" Type="http://schemas.openxmlformats.org/officeDocument/2006/relationships/image" Target="../media/image13.wmf"/><Relationship Id="rId10" Type="http://schemas.openxmlformats.org/officeDocument/2006/relationships/oleObject" Target="../embeddings/oleObject5.bin"/><Relationship Id="rId19" Type="http://schemas.openxmlformats.org/officeDocument/2006/relationships/oleObject" Target="../embeddings/oleObject10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7.bin"/><Relationship Id="rId22" Type="http://schemas.openxmlformats.org/officeDocument/2006/relationships/image" Target="../media/image10.wmf"/><Relationship Id="rId27" Type="http://schemas.openxmlformats.org/officeDocument/2006/relationships/oleObject" Target="../embeddings/oleObject14.bin"/><Relationship Id="rId30" Type="http://schemas.openxmlformats.org/officeDocument/2006/relationships/oleObject" Target="../embeddings/oleObject16.bin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2.bin"/><Relationship Id="rId13" Type="http://schemas.openxmlformats.org/officeDocument/2006/relationships/image" Target="../media/image95.wmf"/><Relationship Id="rId3" Type="http://schemas.openxmlformats.org/officeDocument/2006/relationships/notesSlide" Target="../notesSlides/notesSlide30.xml"/><Relationship Id="rId7" Type="http://schemas.openxmlformats.org/officeDocument/2006/relationships/image" Target="../media/image93.wmf"/><Relationship Id="rId12" Type="http://schemas.openxmlformats.org/officeDocument/2006/relationships/oleObject" Target="../embeddings/oleObject1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6" Type="http://schemas.openxmlformats.org/officeDocument/2006/relationships/oleObject" Target="../embeddings/oleObject131.bin"/><Relationship Id="rId11" Type="http://schemas.openxmlformats.org/officeDocument/2006/relationships/image" Target="../media/image94.wmf"/><Relationship Id="rId5" Type="http://schemas.openxmlformats.org/officeDocument/2006/relationships/image" Target="../media/image86.wmf"/><Relationship Id="rId10" Type="http://schemas.openxmlformats.org/officeDocument/2006/relationships/oleObject" Target="../embeddings/oleObject133.bin"/><Relationship Id="rId4" Type="http://schemas.openxmlformats.org/officeDocument/2006/relationships/oleObject" Target="../embeddings/oleObject130.bin"/><Relationship Id="rId9" Type="http://schemas.openxmlformats.org/officeDocument/2006/relationships/image" Target="../media/image73.wmf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7.bin"/><Relationship Id="rId13" Type="http://schemas.openxmlformats.org/officeDocument/2006/relationships/image" Target="../media/image99.wmf"/><Relationship Id="rId3" Type="http://schemas.openxmlformats.org/officeDocument/2006/relationships/notesSlide" Target="../notesSlides/notesSlide31.xml"/><Relationship Id="rId7" Type="http://schemas.openxmlformats.org/officeDocument/2006/relationships/image" Target="../media/image96.wmf"/><Relationship Id="rId12" Type="http://schemas.openxmlformats.org/officeDocument/2006/relationships/oleObject" Target="../embeddings/oleObject1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Relationship Id="rId6" Type="http://schemas.openxmlformats.org/officeDocument/2006/relationships/oleObject" Target="../embeddings/oleObject136.bin"/><Relationship Id="rId11" Type="http://schemas.openxmlformats.org/officeDocument/2006/relationships/image" Target="../media/image98.wmf"/><Relationship Id="rId5" Type="http://schemas.openxmlformats.org/officeDocument/2006/relationships/image" Target="../media/image65.wmf"/><Relationship Id="rId10" Type="http://schemas.openxmlformats.org/officeDocument/2006/relationships/oleObject" Target="../embeddings/oleObject138.bin"/><Relationship Id="rId4" Type="http://schemas.openxmlformats.org/officeDocument/2006/relationships/oleObject" Target="../embeddings/oleObject135.bin"/><Relationship Id="rId9" Type="http://schemas.openxmlformats.org/officeDocument/2006/relationships/image" Target="../media/image97.wmf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2.bin"/><Relationship Id="rId3" Type="http://schemas.openxmlformats.org/officeDocument/2006/relationships/notesSlide" Target="../notesSlides/notesSlide32.xml"/><Relationship Id="rId7" Type="http://schemas.openxmlformats.org/officeDocument/2006/relationships/image" Target="../media/image10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Relationship Id="rId6" Type="http://schemas.openxmlformats.org/officeDocument/2006/relationships/oleObject" Target="../embeddings/oleObject141.bin"/><Relationship Id="rId5" Type="http://schemas.openxmlformats.org/officeDocument/2006/relationships/image" Target="../media/image100.wmf"/><Relationship Id="rId4" Type="http://schemas.openxmlformats.org/officeDocument/2006/relationships/oleObject" Target="../embeddings/oleObject140.bin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0.vml"/><Relationship Id="rId5" Type="http://schemas.openxmlformats.org/officeDocument/2006/relationships/image" Target="../media/image102.wmf"/><Relationship Id="rId4" Type="http://schemas.openxmlformats.org/officeDocument/2006/relationships/oleObject" Target="../embeddings/oleObject143.bin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7" Type="http://schemas.openxmlformats.org/officeDocument/2006/relationships/image" Target="../media/image10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1.vml"/><Relationship Id="rId6" Type="http://schemas.openxmlformats.org/officeDocument/2006/relationships/oleObject" Target="../embeddings/oleObject145.bin"/><Relationship Id="rId5" Type="http://schemas.openxmlformats.org/officeDocument/2006/relationships/image" Target="../media/image103.wmf"/><Relationship Id="rId4" Type="http://schemas.openxmlformats.org/officeDocument/2006/relationships/oleObject" Target="../embeddings/oleObject144.bin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7" Type="http://schemas.openxmlformats.org/officeDocument/2006/relationships/image" Target="../media/image10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2.vml"/><Relationship Id="rId6" Type="http://schemas.openxmlformats.org/officeDocument/2006/relationships/oleObject" Target="../embeddings/oleObject147.bin"/><Relationship Id="rId5" Type="http://schemas.openxmlformats.org/officeDocument/2006/relationships/image" Target="../media/image105.wmf"/><Relationship Id="rId4" Type="http://schemas.openxmlformats.org/officeDocument/2006/relationships/oleObject" Target="../embeddings/oleObject146.bin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0.bin"/><Relationship Id="rId13" Type="http://schemas.openxmlformats.org/officeDocument/2006/relationships/image" Target="../media/image111.wmf"/><Relationship Id="rId3" Type="http://schemas.openxmlformats.org/officeDocument/2006/relationships/notesSlide" Target="../notesSlides/notesSlide39.xml"/><Relationship Id="rId7" Type="http://schemas.openxmlformats.org/officeDocument/2006/relationships/image" Target="../media/image108.wmf"/><Relationship Id="rId12" Type="http://schemas.openxmlformats.org/officeDocument/2006/relationships/oleObject" Target="../embeddings/oleObject1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3.vml"/><Relationship Id="rId6" Type="http://schemas.openxmlformats.org/officeDocument/2006/relationships/oleObject" Target="../embeddings/oleObject149.bin"/><Relationship Id="rId11" Type="http://schemas.openxmlformats.org/officeDocument/2006/relationships/image" Target="../media/image110.wmf"/><Relationship Id="rId5" Type="http://schemas.openxmlformats.org/officeDocument/2006/relationships/image" Target="../media/image107.wmf"/><Relationship Id="rId15" Type="http://schemas.openxmlformats.org/officeDocument/2006/relationships/image" Target="../media/image106.wmf"/><Relationship Id="rId10" Type="http://schemas.openxmlformats.org/officeDocument/2006/relationships/oleObject" Target="../embeddings/oleObject151.bin"/><Relationship Id="rId4" Type="http://schemas.openxmlformats.org/officeDocument/2006/relationships/oleObject" Target="../embeddings/oleObject148.bin"/><Relationship Id="rId9" Type="http://schemas.openxmlformats.org/officeDocument/2006/relationships/image" Target="../media/image109.wmf"/><Relationship Id="rId14" Type="http://schemas.openxmlformats.org/officeDocument/2006/relationships/oleObject" Target="../embeddings/oleObject153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7.bin"/><Relationship Id="rId9" Type="http://schemas.openxmlformats.org/officeDocument/2006/relationships/image" Target="../media/image16.wmf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6.bin"/><Relationship Id="rId3" Type="http://schemas.openxmlformats.org/officeDocument/2006/relationships/notesSlide" Target="../notesSlides/notesSlide40.xml"/><Relationship Id="rId7" Type="http://schemas.openxmlformats.org/officeDocument/2006/relationships/image" Target="../media/image10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4.vml"/><Relationship Id="rId6" Type="http://schemas.openxmlformats.org/officeDocument/2006/relationships/oleObject" Target="../embeddings/oleObject155.bin"/><Relationship Id="rId11" Type="http://schemas.openxmlformats.org/officeDocument/2006/relationships/image" Target="../media/image109.wmf"/><Relationship Id="rId5" Type="http://schemas.openxmlformats.org/officeDocument/2006/relationships/image" Target="../media/image112.wmf"/><Relationship Id="rId10" Type="http://schemas.openxmlformats.org/officeDocument/2006/relationships/oleObject" Target="../embeddings/oleObject157.bin"/><Relationship Id="rId4" Type="http://schemas.openxmlformats.org/officeDocument/2006/relationships/oleObject" Target="../embeddings/oleObject154.bin"/><Relationship Id="rId9" Type="http://schemas.openxmlformats.org/officeDocument/2006/relationships/image" Target="../media/image113.wmf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0.bin"/><Relationship Id="rId3" Type="http://schemas.openxmlformats.org/officeDocument/2006/relationships/notesSlide" Target="../notesSlides/notesSlide41.xml"/><Relationship Id="rId7" Type="http://schemas.openxmlformats.org/officeDocument/2006/relationships/image" Target="../media/image1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5.vml"/><Relationship Id="rId6" Type="http://schemas.openxmlformats.org/officeDocument/2006/relationships/oleObject" Target="../embeddings/oleObject159.bin"/><Relationship Id="rId5" Type="http://schemas.openxmlformats.org/officeDocument/2006/relationships/image" Target="../media/image114.wmf"/><Relationship Id="rId4" Type="http://schemas.openxmlformats.org/officeDocument/2006/relationships/oleObject" Target="../embeddings/oleObject158.bin"/><Relationship Id="rId9" Type="http://schemas.openxmlformats.org/officeDocument/2006/relationships/image" Target="../media/image115.wmf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6.vml"/><Relationship Id="rId5" Type="http://schemas.openxmlformats.org/officeDocument/2006/relationships/image" Target="../media/image116.wmf"/><Relationship Id="rId4" Type="http://schemas.openxmlformats.org/officeDocument/2006/relationships/oleObject" Target="../embeddings/oleObject161.bin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3.xml"/><Relationship Id="rId7" Type="http://schemas.openxmlformats.org/officeDocument/2006/relationships/image" Target="../media/image1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7.vml"/><Relationship Id="rId6" Type="http://schemas.openxmlformats.org/officeDocument/2006/relationships/oleObject" Target="../embeddings/oleObject163.bin"/><Relationship Id="rId5" Type="http://schemas.openxmlformats.org/officeDocument/2006/relationships/image" Target="../media/image114.wmf"/><Relationship Id="rId4" Type="http://schemas.openxmlformats.org/officeDocument/2006/relationships/oleObject" Target="../embeddings/oleObject162.bin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4.xml"/><Relationship Id="rId7" Type="http://schemas.openxmlformats.org/officeDocument/2006/relationships/image" Target="../media/image11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8.vml"/><Relationship Id="rId6" Type="http://schemas.openxmlformats.org/officeDocument/2006/relationships/oleObject" Target="../embeddings/oleObject165.bin"/><Relationship Id="rId5" Type="http://schemas.openxmlformats.org/officeDocument/2006/relationships/image" Target="../media/image114.wmf"/><Relationship Id="rId4" Type="http://schemas.openxmlformats.org/officeDocument/2006/relationships/oleObject" Target="../embeddings/oleObject16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17.wmf"/><Relationship Id="rId18" Type="http://schemas.openxmlformats.org/officeDocument/2006/relationships/oleObject" Target="../embeddings/oleObject27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5.wmf"/><Relationship Id="rId12" Type="http://schemas.openxmlformats.org/officeDocument/2006/relationships/oleObject" Target="../embeddings/oleObject24.bin"/><Relationship Id="rId1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6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10.wmf"/><Relationship Id="rId5" Type="http://schemas.openxmlformats.org/officeDocument/2006/relationships/image" Target="../media/image4.wmf"/><Relationship Id="rId15" Type="http://schemas.openxmlformats.org/officeDocument/2006/relationships/image" Target="../media/image18.wmf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20.bin"/><Relationship Id="rId9" Type="http://schemas.openxmlformats.org/officeDocument/2006/relationships/image" Target="../media/image8.wmf"/><Relationship Id="rId14" Type="http://schemas.openxmlformats.org/officeDocument/2006/relationships/oleObject" Target="../embeddings/oleObject2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19.wmf"/><Relationship Id="rId4" Type="http://schemas.openxmlformats.org/officeDocument/2006/relationships/oleObject" Target="../embeddings/oleObject28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13" Type="http://schemas.openxmlformats.org/officeDocument/2006/relationships/oleObject" Target="../embeddings/oleObject36.bin"/><Relationship Id="rId18" Type="http://schemas.openxmlformats.org/officeDocument/2006/relationships/image" Target="../media/image25.wmf"/><Relationship Id="rId26" Type="http://schemas.openxmlformats.org/officeDocument/2006/relationships/image" Target="../media/image29.wmf"/><Relationship Id="rId3" Type="http://schemas.openxmlformats.org/officeDocument/2006/relationships/notesSlide" Target="../notesSlides/notesSlide7.xml"/><Relationship Id="rId21" Type="http://schemas.openxmlformats.org/officeDocument/2006/relationships/oleObject" Target="../embeddings/oleObject40.bin"/><Relationship Id="rId7" Type="http://schemas.openxmlformats.org/officeDocument/2006/relationships/image" Target="../media/image21.wmf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38.bin"/><Relationship Id="rId25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4.wmf"/><Relationship Id="rId20" Type="http://schemas.openxmlformats.org/officeDocument/2006/relationships/image" Target="../media/image26.wmf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2.bin"/><Relationship Id="rId11" Type="http://schemas.openxmlformats.org/officeDocument/2006/relationships/oleObject" Target="../embeddings/oleObject35.bin"/><Relationship Id="rId24" Type="http://schemas.openxmlformats.org/officeDocument/2006/relationships/image" Target="../media/image28.wmf"/><Relationship Id="rId5" Type="http://schemas.openxmlformats.org/officeDocument/2006/relationships/image" Target="../media/image20.wmf"/><Relationship Id="rId15" Type="http://schemas.openxmlformats.org/officeDocument/2006/relationships/oleObject" Target="../embeddings/oleObject37.bin"/><Relationship Id="rId23" Type="http://schemas.openxmlformats.org/officeDocument/2006/relationships/oleObject" Target="../embeddings/oleObject41.bin"/><Relationship Id="rId10" Type="http://schemas.openxmlformats.org/officeDocument/2006/relationships/oleObject" Target="../embeddings/oleObject34.bin"/><Relationship Id="rId19" Type="http://schemas.openxmlformats.org/officeDocument/2006/relationships/oleObject" Target="../embeddings/oleObject39.bin"/><Relationship Id="rId4" Type="http://schemas.openxmlformats.org/officeDocument/2006/relationships/oleObject" Target="../embeddings/oleObject31.bin"/><Relationship Id="rId9" Type="http://schemas.openxmlformats.org/officeDocument/2006/relationships/image" Target="../media/image10.wmf"/><Relationship Id="rId14" Type="http://schemas.openxmlformats.org/officeDocument/2006/relationships/image" Target="../media/image23.wmf"/><Relationship Id="rId22" Type="http://schemas.openxmlformats.org/officeDocument/2006/relationships/image" Target="../media/image27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44.bin"/><Relationship Id="rId11" Type="http://schemas.openxmlformats.org/officeDocument/2006/relationships/image" Target="../media/image32.wmf"/><Relationship Id="rId5" Type="http://schemas.openxmlformats.org/officeDocument/2006/relationships/image" Target="../media/image30.wmf"/><Relationship Id="rId10" Type="http://schemas.openxmlformats.org/officeDocument/2006/relationships/oleObject" Target="../embeddings/oleObject46.bin"/><Relationship Id="rId4" Type="http://schemas.openxmlformats.org/officeDocument/2006/relationships/oleObject" Target="../embeddings/oleObject43.bin"/><Relationship Id="rId9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13" Type="http://schemas.openxmlformats.org/officeDocument/2006/relationships/image" Target="../media/image36.wmf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34.wmf"/><Relationship Id="rId12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48.bin"/><Relationship Id="rId11" Type="http://schemas.openxmlformats.org/officeDocument/2006/relationships/image" Target="../media/image35.wmf"/><Relationship Id="rId5" Type="http://schemas.openxmlformats.org/officeDocument/2006/relationships/image" Target="../media/image33.wmf"/><Relationship Id="rId10" Type="http://schemas.openxmlformats.org/officeDocument/2006/relationships/oleObject" Target="../embeddings/oleObject50.bin"/><Relationship Id="rId4" Type="http://schemas.openxmlformats.org/officeDocument/2006/relationships/oleObject" Target="../embeddings/oleObject47.bin"/><Relationship Id="rId9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>
            <a:extLst>
              <a:ext uri="{FF2B5EF4-FFF2-40B4-BE49-F238E27FC236}">
                <a16:creationId xmlns:a16="http://schemas.microsoft.com/office/drawing/2014/main" id="{E3FCDB6B-C0F9-4EB5-B79D-D2DB2F8F8B8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altLang="ru-RU" sz="3800" b="1"/>
              <a:t>Оценка погрешности интерполяционных формул</a:t>
            </a:r>
          </a:p>
        </p:txBody>
      </p:sp>
      <p:sp>
        <p:nvSpPr>
          <p:cNvPr id="3075" name="Rectangle 2">
            <a:extLst>
              <a:ext uri="{FF2B5EF4-FFF2-40B4-BE49-F238E27FC236}">
                <a16:creationId xmlns:a16="http://schemas.microsoft.com/office/drawing/2014/main" id="{B607C4A7-A62F-42B1-92C0-AB681FBE663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marL="341313" indent="-341313" eaLnBrk="1" hangingPunct="1">
              <a:lnSpc>
                <a:spcPct val="90000"/>
              </a:lnSpc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/>
              <a:t>При заданном наборе узлов интерполяции существует один и только один интерполяционный многочлен. Формулы Лагранжа, Ньютона, Гаусса и другие порождают один и тот же многочлен (при условии, что вычисления производятся точно). Разница между ними лишь в алгоритме построения, а многочлен Лагранжа не содержит явных выражений  для коэффициентов.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>
            <a:extLst>
              <a:ext uri="{FF2B5EF4-FFF2-40B4-BE49-F238E27FC236}">
                <a16:creationId xmlns:a16="http://schemas.microsoft.com/office/drawing/2014/main" id="{6DE3D069-CFC4-48DF-8718-457A09BE273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404813"/>
            <a:ext cx="8229600" cy="5726112"/>
          </a:xfrm>
        </p:spPr>
        <p:txBody>
          <a:bodyPr/>
          <a:lstStyle/>
          <a:p>
            <a:pPr marL="341313" indent="-341313" eaLnBrk="1" hangingPunct="1"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 sz="2800"/>
              <a:t>Используя замену                        можно </a:t>
            </a:r>
            <a:r>
              <a:rPr lang="en-US" altLang="ru-RU"/>
              <a:t>(*-6-*) </a:t>
            </a:r>
            <a:r>
              <a:rPr lang="en-US" altLang="ru-RU" sz="2800"/>
              <a:t>записать как </a:t>
            </a:r>
            <a:r>
              <a:rPr lang="en-US" altLang="ru-RU"/>
              <a:t>(*-7-*) </a:t>
            </a:r>
          </a:p>
          <a:p>
            <a:pPr marL="341313" indent="-341313" eaLnBrk="1" hangingPunct="1">
              <a:spcBef>
                <a:spcPts val="7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 sz="2800"/>
          </a:p>
          <a:p>
            <a:pPr marL="341313" indent="-341313" eaLnBrk="1" hangingPunct="1">
              <a:spcBef>
                <a:spcPts val="7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 sz="2800"/>
              <a:t>   </a:t>
            </a:r>
          </a:p>
          <a:p>
            <a:pPr marL="341313" indent="-341313" eaLnBrk="1" hangingPunct="1">
              <a:spcBef>
                <a:spcPts val="70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 sz="2800"/>
              <a:t>	Из проведенной оценки абсолютной погрешности интерполяционной формулы Лагранжа можно для функции             с равноотстоящими узлами (первая интерполяционная формула Ньютона) записать</a:t>
            </a:r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A6BFDD1D-9BB6-47C7-9702-B9FB0F0971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2292" name="Object 3">
            <a:extLst>
              <a:ext uri="{FF2B5EF4-FFF2-40B4-BE49-F238E27FC236}">
                <a16:creationId xmlns:a16="http://schemas.microsoft.com/office/drawing/2014/main" id="{101C281D-4627-4716-B295-EDC8B0F9E3B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67175" y="115888"/>
          <a:ext cx="187325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" r:id="rId4" imgW="480671" imgH="397437" progId="">
                  <p:embed/>
                </p:oleObj>
              </mc:Choice>
              <mc:Fallback>
                <p:oleObj r:id="rId4" imgW="480671" imgH="397437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175" y="115888"/>
                        <a:ext cx="187325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3" name="Rectangle 4">
            <a:extLst>
              <a:ext uri="{FF2B5EF4-FFF2-40B4-BE49-F238E27FC236}">
                <a16:creationId xmlns:a16="http://schemas.microsoft.com/office/drawing/2014/main" id="{03D58C70-27B7-48C5-9CD2-6A629EC887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14688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2294" name="Object 5">
            <a:extLst>
              <a:ext uri="{FF2B5EF4-FFF2-40B4-BE49-F238E27FC236}">
                <a16:creationId xmlns:a16="http://schemas.microsoft.com/office/drawing/2014/main" id="{E752C487-D605-4CFB-AC18-B976A53406C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1335088"/>
          <a:ext cx="9144000" cy="1103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9" r:id="rId6" imgW="498729" imgH="438152" progId="">
                  <p:embed/>
                </p:oleObj>
              </mc:Choice>
              <mc:Fallback>
                <p:oleObj r:id="rId6" imgW="498729" imgH="438152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335088"/>
                        <a:ext cx="9144000" cy="1103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5" name="Rectangle 6">
            <a:extLst>
              <a:ext uri="{FF2B5EF4-FFF2-40B4-BE49-F238E27FC236}">
                <a16:creationId xmlns:a16="http://schemas.microsoft.com/office/drawing/2014/main" id="{48AA8E64-F967-4EFC-9347-E164CAC98A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2296" name="Object 7">
            <a:extLst>
              <a:ext uri="{FF2B5EF4-FFF2-40B4-BE49-F238E27FC236}">
                <a16:creationId xmlns:a16="http://schemas.microsoft.com/office/drawing/2014/main" id="{51869FEB-C776-407F-A55A-3297A6DE247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84888" y="3281363"/>
          <a:ext cx="1008062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r:id="rId8" imgW="356248" imgH="211115" progId="">
                  <p:embed/>
                </p:oleObj>
              </mc:Choice>
              <mc:Fallback>
                <p:oleObj r:id="rId8" imgW="356248" imgH="211115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888" y="3281363"/>
                        <a:ext cx="1008062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7" name="Rectangle 8">
            <a:extLst>
              <a:ext uri="{FF2B5EF4-FFF2-40B4-BE49-F238E27FC236}">
                <a16:creationId xmlns:a16="http://schemas.microsoft.com/office/drawing/2014/main" id="{03EE82A2-98DF-4292-A6FD-44DBCFE95B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12875"/>
            <a:ext cx="9144000" cy="1008063"/>
          </a:xfrm>
          <a:prstGeom prst="rect">
            <a:avLst/>
          </a:prstGeom>
          <a:gradFill rotWithShape="0">
            <a:gsLst>
              <a:gs pos="0">
                <a:srgbClr val="FFCC99">
                  <a:alpha val="21999"/>
                </a:srgbClr>
              </a:gs>
              <a:gs pos="100000">
                <a:srgbClr val="755E46">
                  <a:alpha val="23996"/>
                </a:srgbClr>
              </a:gs>
            </a:gsLst>
            <a:lin ang="5400000" scaled="1"/>
          </a:gra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>
            <a:extLst>
              <a:ext uri="{FF2B5EF4-FFF2-40B4-BE49-F238E27FC236}">
                <a16:creationId xmlns:a16="http://schemas.microsoft.com/office/drawing/2014/main" id="{487748FD-5610-492B-A617-B542EBDE617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404813"/>
            <a:ext cx="8229600" cy="5726112"/>
          </a:xfrm>
        </p:spPr>
        <p:txBody>
          <a:bodyPr/>
          <a:lstStyle/>
          <a:p>
            <a:pPr marL="341313" indent="-341313" eaLnBrk="1" hangingPunct="1">
              <a:spcBef>
                <a:spcPts val="7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 sz="2800"/>
          </a:p>
          <a:p>
            <a:pPr marL="341313" indent="-341313" eaLnBrk="1" hangingPunct="1">
              <a:spcBef>
                <a:spcPts val="7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 sz="2800"/>
          </a:p>
          <a:p>
            <a:pPr marL="341313" indent="-341313" eaLnBrk="1" hangingPunct="1">
              <a:spcBef>
                <a:spcPts val="70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 sz="2800"/>
              <a:t>	где         - некоторое промежуточное значение между узлами интерполирования  </a:t>
            </a:r>
          </a:p>
          <a:p>
            <a:pPr marL="341313" indent="-341313" eaLnBrk="1" hangingPunct="1">
              <a:spcBef>
                <a:spcPts val="70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 sz="2800"/>
              <a:t>	                            и точкой          .</a:t>
            </a:r>
          </a:p>
          <a:p>
            <a:pPr marL="341313" indent="-341313" eaLnBrk="1" hangingPunct="1"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/>
              <a:t>	</a:t>
            </a:r>
            <a:r>
              <a:rPr lang="en-US" altLang="ru-RU" sz="2800"/>
              <a:t>Интерполяционная формула Ньютона, как правило, обрывается на членах, содержащих такие разности, которые в пределах заданной точности можно считать постоянными.</a:t>
            </a:r>
          </a:p>
          <a:p>
            <a:pPr marL="341313" indent="-341313" eaLnBrk="1" hangingPunct="1"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75083574-8128-4FE7-8ACB-29A2A49D78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3316" name="Object 3">
            <a:extLst>
              <a:ext uri="{FF2B5EF4-FFF2-40B4-BE49-F238E27FC236}">
                <a16:creationId xmlns:a16="http://schemas.microsoft.com/office/drawing/2014/main" id="{4BB3776F-FE1C-48BE-B65A-BD908C2482E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5650" y="323850"/>
          <a:ext cx="6840538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" r:id="rId4" imgW="504269" imgH="456038" progId="">
                  <p:embed/>
                </p:oleObj>
              </mc:Choice>
              <mc:Fallback>
                <p:oleObj r:id="rId4" imgW="504269" imgH="456038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323850"/>
                        <a:ext cx="6840538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7" name="Rectangle 4">
            <a:extLst>
              <a:ext uri="{FF2B5EF4-FFF2-40B4-BE49-F238E27FC236}">
                <a16:creationId xmlns:a16="http://schemas.microsoft.com/office/drawing/2014/main" id="{247359A1-4BC7-4C36-B049-3B6015930C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28988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3318" name="Object 5">
            <a:extLst>
              <a:ext uri="{FF2B5EF4-FFF2-40B4-BE49-F238E27FC236}">
                <a16:creationId xmlns:a16="http://schemas.microsoft.com/office/drawing/2014/main" id="{5A53EB28-BE41-48E5-ABCD-C04D19A92C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92275" y="1412875"/>
          <a:ext cx="40163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r:id="rId6" imgW="128216" imgH="205143" progId="">
                  <p:embed/>
                </p:oleObj>
              </mc:Choice>
              <mc:Fallback>
                <p:oleObj r:id="rId6" imgW="128216" imgH="205143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1412875"/>
                        <a:ext cx="401638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9" name="Rectangle 6">
            <a:extLst>
              <a:ext uri="{FF2B5EF4-FFF2-40B4-BE49-F238E27FC236}">
                <a16:creationId xmlns:a16="http://schemas.microsoft.com/office/drawing/2014/main" id="{3A4B90F4-098A-405B-8780-4F33DF3B95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3320" name="Object 7">
            <a:extLst>
              <a:ext uri="{FF2B5EF4-FFF2-40B4-BE49-F238E27FC236}">
                <a16:creationId xmlns:a16="http://schemas.microsoft.com/office/drawing/2014/main" id="{8C1662D3-D5ED-4067-9CB6-EF6F3FCCCB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0113" y="2349500"/>
          <a:ext cx="2447925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6" r:id="rId8" imgW="591179" imgH="274959" progId="">
                  <p:embed/>
                </p:oleObj>
              </mc:Choice>
              <mc:Fallback>
                <p:oleObj r:id="rId8" imgW="591179" imgH="274959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2349500"/>
                        <a:ext cx="2447925" cy="631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1" name="Rectangle 8">
            <a:extLst>
              <a:ext uri="{FF2B5EF4-FFF2-40B4-BE49-F238E27FC236}">
                <a16:creationId xmlns:a16="http://schemas.microsoft.com/office/drawing/2014/main" id="{64D5810E-22EC-471A-BED9-C95DE5686E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3322" name="Object 9">
            <a:extLst>
              <a:ext uri="{FF2B5EF4-FFF2-40B4-BE49-F238E27FC236}">
                <a16:creationId xmlns:a16="http://schemas.microsoft.com/office/drawing/2014/main" id="{A45A6867-E67F-4287-A49B-342AEE06A14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92725" y="2422525"/>
          <a:ext cx="373063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7" r:id="rId10" imgW="161663" imgH="177816" progId="">
                  <p:embed/>
                </p:oleObj>
              </mc:Choice>
              <mc:Fallback>
                <p:oleObj r:id="rId10" imgW="161663" imgH="177816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2422525"/>
                        <a:ext cx="373063" cy="43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3" name="Rectangle 10">
            <a:extLst>
              <a:ext uri="{FF2B5EF4-FFF2-40B4-BE49-F238E27FC236}">
                <a16:creationId xmlns:a16="http://schemas.microsoft.com/office/drawing/2014/main" id="{BD2C8F43-F731-4D98-B33E-EAEB8C8B3C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333375"/>
            <a:ext cx="7345363" cy="1081088"/>
          </a:xfrm>
          <a:prstGeom prst="rect">
            <a:avLst/>
          </a:prstGeom>
          <a:gradFill rotWithShape="0">
            <a:gsLst>
              <a:gs pos="0">
                <a:srgbClr val="FFCC99">
                  <a:alpha val="23000"/>
                </a:srgbClr>
              </a:gs>
              <a:gs pos="100000">
                <a:srgbClr val="755E46">
                  <a:alpha val="25998"/>
                </a:srgbClr>
              </a:gs>
            </a:gsLst>
            <a:lin ang="5400000" scaled="1"/>
          </a:gra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>
            <a:extLst>
              <a:ext uri="{FF2B5EF4-FFF2-40B4-BE49-F238E27FC236}">
                <a16:creationId xmlns:a16="http://schemas.microsoft.com/office/drawing/2014/main" id="{B3DC8E40-38A1-4136-802D-2E4E6C37FE5C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333375"/>
            <a:ext cx="8229600" cy="5797550"/>
          </a:xfrm>
        </p:spPr>
        <p:txBody>
          <a:bodyPr/>
          <a:lstStyle/>
          <a:p>
            <a:pPr indent="-341313" eaLnBrk="1" hangingPunct="1">
              <a:spcBef>
                <a:spcPts val="700"/>
              </a:spcBef>
              <a:buClrTx/>
              <a:buSzPct val="65000"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altLang="ru-RU" sz="2800"/>
              <a:t>	Полагая, что конечные разности  </a:t>
            </a:r>
            <a:r>
              <a:rPr lang="en-US" altLang="ru-RU" sz="2800"/>
              <a:t>            </a:t>
            </a:r>
            <a:r>
              <a:rPr lang="ru-RU" altLang="ru-RU" sz="2800"/>
              <a:t>почти постоянны для функции  </a:t>
            </a:r>
            <a:r>
              <a:rPr lang="en-US" altLang="ru-RU" sz="2800"/>
              <a:t>           </a:t>
            </a:r>
            <a:r>
              <a:rPr lang="ru-RU" altLang="ru-RU" sz="2800"/>
              <a:t>и шаг  достаточно мал, и учитывая, что</a:t>
            </a:r>
          </a:p>
          <a:p>
            <a:pPr indent="-341313" eaLnBrk="1" hangingPunct="1">
              <a:spcBef>
                <a:spcPts val="700"/>
              </a:spcBef>
              <a:buClrTx/>
              <a:buSzPct val="65000"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altLang="ru-RU" sz="2800"/>
              <a:t>	                                  </a:t>
            </a:r>
          </a:p>
          <a:p>
            <a:pPr indent="-341313" eaLnBrk="1" hangingPunct="1">
              <a:spcBef>
                <a:spcPts val="700"/>
              </a:spcBef>
              <a:buClrTx/>
              <a:buSzPct val="65000"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altLang="ru-RU" sz="2800"/>
              <a:t>	</a:t>
            </a:r>
          </a:p>
          <a:p>
            <a:pPr indent="-341313" eaLnBrk="1" hangingPunct="1">
              <a:spcBef>
                <a:spcPts val="700"/>
              </a:spcBef>
              <a:buClrTx/>
              <a:buSzPct val="65000"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altLang="ru-RU" sz="2800"/>
              <a:t>	можно положить</a:t>
            </a:r>
          </a:p>
          <a:p>
            <a:pPr indent="-341313" eaLnBrk="1" hangingPunct="1">
              <a:spcBef>
                <a:spcPts val="700"/>
              </a:spcBef>
              <a:buClrTx/>
              <a:buSzPct val="65000"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altLang="ru-RU" sz="2800"/>
              <a:t>	                         </a:t>
            </a:r>
          </a:p>
          <a:p>
            <a:pPr indent="-341313" eaLnBrk="1" hangingPunct="1">
              <a:spcBef>
                <a:spcPts val="7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altLang="ru-RU" sz="2800"/>
          </a:p>
          <a:p>
            <a:pPr indent="-341313" eaLnBrk="1" hangingPunct="1">
              <a:spcBef>
                <a:spcPts val="7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altLang="ru-RU" sz="2800"/>
          </a:p>
          <a:p>
            <a:pPr indent="-341313" eaLnBrk="1" hangingPunct="1">
              <a:spcBef>
                <a:spcPts val="7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altLang="ru-RU" sz="2800"/>
          </a:p>
          <a:p>
            <a:pPr indent="-341313" eaLnBrk="1" hangingPunct="1">
              <a:spcBef>
                <a:spcPts val="700"/>
              </a:spcBef>
              <a:buClrTx/>
              <a:buSzPct val="65000"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altLang="ru-RU" sz="2800"/>
              <a:t>	</a:t>
            </a:r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D3BF4C11-C674-4EAE-AF95-B9B7F1F131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4340" name="Object 3">
            <a:extLst>
              <a:ext uri="{FF2B5EF4-FFF2-40B4-BE49-F238E27FC236}">
                <a16:creationId xmlns:a16="http://schemas.microsoft.com/office/drawing/2014/main" id="{3F95015A-0421-4C5E-A085-C33846B1F3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59563" y="207963"/>
          <a:ext cx="1152525" cy="709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2" r:id="rId4" imgW="411602" imgH="255481" progId="">
                  <p:embed/>
                </p:oleObj>
              </mc:Choice>
              <mc:Fallback>
                <p:oleObj r:id="rId4" imgW="411602" imgH="255481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9563" y="207963"/>
                        <a:ext cx="1152525" cy="709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1" name="Rectangle 4">
            <a:extLst>
              <a:ext uri="{FF2B5EF4-FFF2-40B4-BE49-F238E27FC236}">
                <a16:creationId xmlns:a16="http://schemas.microsoft.com/office/drawing/2014/main" id="{4BB56315-1C2A-490E-BE95-77A45A31E3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28988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4342" name="Object 5">
            <a:extLst>
              <a:ext uri="{FF2B5EF4-FFF2-40B4-BE49-F238E27FC236}">
                <a16:creationId xmlns:a16="http://schemas.microsoft.com/office/drawing/2014/main" id="{EDCB73BE-31FE-4C89-8585-67861962F2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56325" y="692150"/>
          <a:ext cx="1079500" cy="630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3" r:id="rId6" imgW="356248" imgH="211115" progId="">
                  <p:embed/>
                </p:oleObj>
              </mc:Choice>
              <mc:Fallback>
                <p:oleObj r:id="rId6" imgW="356248" imgH="211115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325" y="692150"/>
                        <a:ext cx="1079500" cy="630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3" name="Rectangle 6">
            <a:extLst>
              <a:ext uri="{FF2B5EF4-FFF2-40B4-BE49-F238E27FC236}">
                <a16:creationId xmlns:a16="http://schemas.microsoft.com/office/drawing/2014/main" id="{F63410A3-29FB-4F92-A4C2-5199C8DF50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3851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4344" name="Object 7">
            <a:extLst>
              <a:ext uri="{FF2B5EF4-FFF2-40B4-BE49-F238E27FC236}">
                <a16:creationId xmlns:a16="http://schemas.microsoft.com/office/drawing/2014/main" id="{AEF1E428-47BB-4FEA-BF34-0B3964EE601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23275" y="727075"/>
          <a:ext cx="369888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4" r:id="rId8" imgW="140255" imgH="196344" progId="">
                  <p:embed/>
                </p:oleObj>
              </mc:Choice>
              <mc:Fallback>
                <p:oleObj r:id="rId8" imgW="140255" imgH="196344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23275" y="727075"/>
                        <a:ext cx="369888" cy="541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5" name="Rectangle 8">
            <a:extLst>
              <a:ext uri="{FF2B5EF4-FFF2-40B4-BE49-F238E27FC236}">
                <a16:creationId xmlns:a16="http://schemas.microsoft.com/office/drawing/2014/main" id="{869E9877-6A9A-4238-BEC4-5164995622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1945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4346" name="Object 9">
            <a:extLst>
              <a:ext uri="{FF2B5EF4-FFF2-40B4-BE49-F238E27FC236}">
                <a16:creationId xmlns:a16="http://schemas.microsoft.com/office/drawing/2014/main" id="{CD427EF4-6FBF-40EF-B4F5-3390056F4A1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76375" y="1541463"/>
          <a:ext cx="3527425" cy="1166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5" r:id="rId10" imgW="507953" imgH="433125" progId="">
                  <p:embed/>
                </p:oleObj>
              </mc:Choice>
              <mc:Fallback>
                <p:oleObj r:id="rId10" imgW="507953" imgH="433125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1541463"/>
                        <a:ext cx="3527425" cy="1166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7" name="Rectangle 10">
            <a:extLst>
              <a:ext uri="{FF2B5EF4-FFF2-40B4-BE49-F238E27FC236}">
                <a16:creationId xmlns:a16="http://schemas.microsoft.com/office/drawing/2014/main" id="{D8D5D4E1-4F65-4DBB-8E24-A45950A6A7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1945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4348" name="Object 11">
            <a:extLst>
              <a:ext uri="{FF2B5EF4-FFF2-40B4-BE49-F238E27FC236}">
                <a16:creationId xmlns:a16="http://schemas.microsoft.com/office/drawing/2014/main" id="{1CDB3504-AED2-42CF-9F1A-13541B1A67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35150" y="3386138"/>
          <a:ext cx="3457575" cy="1266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6" r:id="rId12" imgW="502249" imgH="428261" progId="">
                  <p:embed/>
                </p:oleObj>
              </mc:Choice>
              <mc:Fallback>
                <p:oleObj r:id="rId12" imgW="502249" imgH="428261" progId="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3386138"/>
                        <a:ext cx="3457575" cy="1266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2" name="Rectangle 12">
            <a:extLst>
              <a:ext uri="{FF2B5EF4-FFF2-40B4-BE49-F238E27FC236}">
                <a16:creationId xmlns:a16="http://schemas.microsoft.com/office/drawing/2014/main" id="{FB9572BC-B7C9-45F2-AB75-1D8F871D5F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3713" y="3213100"/>
            <a:ext cx="3744912" cy="1584325"/>
          </a:xfrm>
          <a:prstGeom prst="rect">
            <a:avLst/>
          </a:prstGeom>
          <a:gradFill rotWithShape="0">
            <a:gsLst>
              <a:gs pos="0">
                <a:srgbClr val="339966">
                  <a:alpha val="7999"/>
                </a:srgbClr>
              </a:gs>
              <a:gs pos="50000">
                <a:srgbClr val="84C1A2">
                  <a:alpha val="10999"/>
                </a:srgbClr>
              </a:gs>
              <a:gs pos="100000">
                <a:srgbClr val="339966">
                  <a:alpha val="7999"/>
                </a:srgbClr>
              </a:gs>
            </a:gsLst>
            <a:lin ang="5400000" scaled="1"/>
          </a:gra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ru-RU"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>
            <a:extLst>
              <a:ext uri="{FF2B5EF4-FFF2-40B4-BE49-F238E27FC236}">
                <a16:creationId xmlns:a16="http://schemas.microsoft.com/office/drawing/2014/main" id="{E8C039BD-D49B-4931-8670-89A3A1D8CD6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260350"/>
            <a:ext cx="8229600" cy="5797550"/>
          </a:xfrm>
        </p:spPr>
        <p:txBody>
          <a:bodyPr/>
          <a:lstStyle/>
          <a:p>
            <a:pPr indent="-341313" eaLnBrk="1" hangingPunct="1">
              <a:spcBef>
                <a:spcPts val="700"/>
              </a:spcBef>
              <a:buClrTx/>
              <a:buSzPct val="65000"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altLang="ru-RU" sz="2800"/>
              <a:t>	тогда остаточный член для первой интерполяционной формулы Ньютона</a:t>
            </a:r>
          </a:p>
          <a:p>
            <a:pPr indent="-341313" eaLnBrk="1" hangingPunct="1">
              <a:spcBef>
                <a:spcPts val="700"/>
              </a:spcBef>
              <a:buClrTx/>
              <a:buSzPct val="65000"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altLang="ru-RU" sz="2800"/>
              <a:t>	       </a:t>
            </a:r>
          </a:p>
          <a:p>
            <a:pPr indent="-341313" eaLnBrk="1" hangingPunct="1">
              <a:spcBef>
                <a:spcPts val="7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ru-RU" altLang="ru-RU" sz="2800"/>
          </a:p>
          <a:p>
            <a:pPr indent="-341313" eaLnBrk="1" hangingPunct="1">
              <a:spcBef>
                <a:spcPts val="700"/>
              </a:spcBef>
              <a:buClrTx/>
              <a:buSzPct val="65000"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altLang="ru-RU" sz="2800"/>
              <a:t>	При тех же условиях остаточный член для второй интерполяционной формулы Ньютона</a:t>
            </a:r>
          </a:p>
          <a:p>
            <a:pPr indent="-341313" eaLnBrk="1" hangingPunct="1">
              <a:spcBef>
                <a:spcPts val="700"/>
              </a:spcBef>
              <a:buClrTx/>
              <a:buSzPct val="65000"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altLang="ru-RU" sz="2800"/>
              <a:t>	        </a:t>
            </a:r>
          </a:p>
          <a:p>
            <a:pPr indent="-341313" eaLnBrk="1" hangingPunct="1">
              <a:spcBef>
                <a:spcPts val="7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altLang="ru-RU" sz="2800"/>
          </a:p>
          <a:p>
            <a:pPr indent="-341313" eaLnBrk="1" hangingPunct="1">
              <a:spcBef>
                <a:spcPts val="7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altLang="ru-RU" sz="28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CDD7F7C5-0F70-47C1-98D1-7269ABC43F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5364" name="Object 3">
            <a:extLst>
              <a:ext uri="{FF2B5EF4-FFF2-40B4-BE49-F238E27FC236}">
                <a16:creationId xmlns:a16="http://schemas.microsoft.com/office/drawing/2014/main" id="{53B48983-B904-4D30-AFC2-00D53CE96F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47813" y="1127125"/>
          <a:ext cx="6553200" cy="1149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" r:id="rId4" imgW="514204" imgH="465023" progId="">
                  <p:embed/>
                </p:oleObj>
              </mc:Choice>
              <mc:Fallback>
                <p:oleObj r:id="rId4" imgW="514204" imgH="465023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1127125"/>
                        <a:ext cx="6553200" cy="1149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5" name="Rectangle 4">
            <a:extLst>
              <a:ext uri="{FF2B5EF4-FFF2-40B4-BE49-F238E27FC236}">
                <a16:creationId xmlns:a16="http://schemas.microsoft.com/office/drawing/2014/main" id="{7DADA5EE-4AA4-48CC-B8E6-B7173BBDAC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5366" name="Object 5">
            <a:extLst>
              <a:ext uri="{FF2B5EF4-FFF2-40B4-BE49-F238E27FC236}">
                <a16:creationId xmlns:a16="http://schemas.microsoft.com/office/drawing/2014/main" id="{035842B1-AB48-4B2B-BF48-0CEDF93CD17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31913" y="3648075"/>
          <a:ext cx="6985000" cy="1220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" r:id="rId6" imgW="502274" imgH="454234" progId="">
                  <p:embed/>
                </p:oleObj>
              </mc:Choice>
              <mc:Fallback>
                <p:oleObj r:id="rId6" imgW="502274" imgH="454234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3648075"/>
                        <a:ext cx="6985000" cy="1220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7" name="Rectangle 6">
            <a:extLst>
              <a:ext uri="{FF2B5EF4-FFF2-40B4-BE49-F238E27FC236}">
                <a16:creationId xmlns:a16="http://schemas.microsoft.com/office/drawing/2014/main" id="{22715DEA-0F9F-47DE-9896-85A41B7394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350" y="1158875"/>
            <a:ext cx="6913563" cy="1079500"/>
          </a:xfrm>
          <a:prstGeom prst="rect">
            <a:avLst/>
          </a:prstGeom>
          <a:gradFill rotWithShape="0">
            <a:gsLst>
              <a:gs pos="0">
                <a:srgbClr val="FFCC99">
                  <a:alpha val="12999"/>
                </a:srgbClr>
              </a:gs>
              <a:gs pos="100000">
                <a:srgbClr val="755E46">
                  <a:alpha val="42998"/>
                </a:srgbClr>
              </a:gs>
            </a:gsLst>
            <a:lin ang="5400000" scaled="1"/>
          </a:gra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5368" name="Rectangle 7">
            <a:extLst>
              <a:ext uri="{FF2B5EF4-FFF2-40B4-BE49-F238E27FC236}">
                <a16:creationId xmlns:a16="http://schemas.microsoft.com/office/drawing/2014/main" id="{6CFED276-AAA2-40EF-8359-C4CE315E07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8563" y="3571875"/>
            <a:ext cx="7272337" cy="1439863"/>
          </a:xfrm>
          <a:prstGeom prst="rect">
            <a:avLst/>
          </a:prstGeom>
          <a:gradFill rotWithShape="0">
            <a:gsLst>
              <a:gs pos="0">
                <a:srgbClr val="755E46">
                  <a:alpha val="48000"/>
                </a:srgbClr>
              </a:gs>
              <a:gs pos="100000">
                <a:srgbClr val="FFCC99">
                  <a:alpha val="28000"/>
                </a:srgbClr>
              </a:gs>
            </a:gsLst>
            <a:lin ang="5400000" scaled="1"/>
          </a:gra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>
            <a:extLst>
              <a:ext uri="{FF2B5EF4-FFF2-40B4-BE49-F238E27FC236}">
                <a16:creationId xmlns:a16="http://schemas.microsoft.com/office/drawing/2014/main" id="{C401C274-B554-4FA4-85BB-44C107C5F9D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333375"/>
            <a:ext cx="8229600" cy="5797550"/>
          </a:xfrm>
        </p:spPr>
        <p:txBody>
          <a:bodyPr/>
          <a:lstStyle/>
          <a:p>
            <a:pPr marL="341313" indent="-341313" eaLnBrk="1" hangingPunct="1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 sz="2800"/>
              <a:t>	Выбор способа интерполяции – локального или глобального - определяется особенностями решаемой задачи (точностью, быстродействием и др.). 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 sz="2800"/>
              <a:t>Повышение степени интерполяционного полинома (при локальной интерполяции) не всегда повышает точность интерполяции, т.к. не всегда ясно поведение производной  </a:t>
            </a:r>
            <a:r>
              <a:rPr lang="en-US" altLang="ru-RU" sz="2800"/>
              <a:t>                  </a:t>
            </a:r>
            <a:r>
              <a:rPr lang="ru-RU" altLang="ru-RU" sz="2800"/>
              <a:t>	               при увеличении </a:t>
            </a:r>
            <a:r>
              <a:rPr lang="en-US" altLang="ru-RU" sz="2800"/>
              <a:t>       </a:t>
            </a:r>
            <a:r>
              <a:rPr lang="ru-RU" altLang="ru-RU" sz="2800"/>
              <a:t> </a:t>
            </a: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4CCE5A44-7DDA-45AF-8336-860C4E3198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6388" name="Object 3">
            <a:extLst>
              <a:ext uri="{FF2B5EF4-FFF2-40B4-BE49-F238E27FC236}">
                <a16:creationId xmlns:a16="http://schemas.microsoft.com/office/drawing/2014/main" id="{02B97C52-30E4-4720-9B93-F8241B725EB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42988" y="3403600"/>
          <a:ext cx="1655762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" r:id="rId4" imgW="484715" imgH="225442" progId="">
                  <p:embed/>
                </p:oleObj>
              </mc:Choice>
              <mc:Fallback>
                <p:oleObj r:id="rId4" imgW="484715" imgH="225442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3403600"/>
                        <a:ext cx="1655762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9" name="Rectangle 4">
            <a:extLst>
              <a:ext uri="{FF2B5EF4-FFF2-40B4-BE49-F238E27FC236}">
                <a16:creationId xmlns:a16="http://schemas.microsoft.com/office/drawing/2014/main" id="{D93422FF-5B3E-4816-885D-8992AF03C1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6390" name="Object 5">
            <a:extLst>
              <a:ext uri="{FF2B5EF4-FFF2-40B4-BE49-F238E27FC236}">
                <a16:creationId xmlns:a16="http://schemas.microsoft.com/office/drawing/2014/main" id="{427A4983-A3C6-4681-9E28-1A8D25ADEE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51500" y="3500438"/>
          <a:ext cx="436563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2" r:id="rId6" imgW="270178" imgH="297174" progId="">
                  <p:embed/>
                </p:oleObj>
              </mc:Choice>
              <mc:Fallback>
                <p:oleObj r:id="rId6" imgW="270178" imgH="297174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3500438"/>
                        <a:ext cx="436563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>
            <a:extLst>
              <a:ext uri="{FF2B5EF4-FFF2-40B4-BE49-F238E27FC236}">
                <a16:creationId xmlns:a16="http://schemas.microsoft.com/office/drawing/2014/main" id="{30C75584-DE04-47A7-BF03-A792B6339C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5E4600">
                  <a:alpha val="70000"/>
                </a:srgbClr>
              </a:gs>
              <a:gs pos="100000">
                <a:srgbClr val="CC9900">
                  <a:alpha val="14999"/>
                </a:srgbClr>
              </a:gs>
            </a:gsLst>
            <a:path path="shape">
              <a:fillToRect l="50000" t="50000" r="50000" b="50000"/>
            </a:path>
          </a:gra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 eaLnBrk="0" hangingPunct="0">
              <a:spcBef>
                <a:spcPts val="7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i="1">
                <a:solidFill>
                  <a:srgbClr val="FF0000"/>
                </a:solidFill>
                <a:latin typeface="Arial" panose="020B0604020202020204" pitchFamily="34" charset="0"/>
                <a:cs typeface="Droid Sans Fallback" charset="0"/>
              </a:defRPr>
            </a:lvl1pPr>
            <a:lvl2pPr eaLnBrk="0" hangingPunct="0">
              <a:spcBef>
                <a:spcPts val="6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2pPr>
            <a:lvl3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36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Интерполяция</a:t>
            </a:r>
            <a:r>
              <a:rPr lang="en-US" altLang="ru-RU" sz="36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altLang="ru-RU" sz="36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табличной функции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36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 неравноотстоящими узлами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>
            <a:extLst>
              <a:ext uri="{FF2B5EF4-FFF2-40B4-BE49-F238E27FC236}">
                <a16:creationId xmlns:a16="http://schemas.microsoft.com/office/drawing/2014/main" id="{AE7B2E5D-D136-44E6-8774-2736EE64F77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404813"/>
            <a:ext cx="8229600" cy="5726112"/>
          </a:xfrm>
        </p:spPr>
        <p:txBody>
          <a:bodyPr/>
          <a:lstStyle/>
          <a:p>
            <a:pPr marL="341313" indent="-341313" eaLnBrk="1" hangingPunct="1">
              <a:lnSpc>
                <a:spcPct val="80000"/>
              </a:lnSpc>
              <a:spcBef>
                <a:spcPts val="65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 sz="2600" u="sng">
                <a:solidFill>
                  <a:srgbClr val="CC0099"/>
                </a:solidFill>
              </a:rPr>
              <a:t>Единственность полинома Лагранжа.</a:t>
            </a:r>
          </a:p>
          <a:p>
            <a:pPr marL="341313" indent="-341313" eaLnBrk="1" hangingPunct="1">
              <a:lnSpc>
                <a:spcPct val="80000"/>
              </a:lnSpc>
              <a:spcBef>
                <a:spcPts val="65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 sz="2600"/>
              <a:t>	Пусть существует другой полином              степени не выше       , который решает задачу </a:t>
            </a:r>
          </a:p>
          <a:p>
            <a:pPr marL="341313" indent="-341313" eaLnBrk="1" hangingPunct="1">
              <a:lnSpc>
                <a:spcPct val="80000"/>
              </a:lnSpc>
              <a:spcBef>
                <a:spcPts val="65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 sz="2600"/>
              <a:t>	интерполяции </a:t>
            </a:r>
          </a:p>
          <a:p>
            <a:pPr marL="341313" indent="-341313" eaLnBrk="1" hangingPunct="1">
              <a:lnSpc>
                <a:spcPct val="80000"/>
              </a:lnSpc>
              <a:spcBef>
                <a:spcPts val="65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 sz="2600"/>
              <a:t>	Построим новый многочлен</a:t>
            </a:r>
          </a:p>
          <a:p>
            <a:pPr marL="341313" indent="-341313" eaLnBrk="1" hangingPunct="1">
              <a:lnSpc>
                <a:spcPct val="80000"/>
              </a:lnSpc>
              <a:spcBef>
                <a:spcPts val="65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 sz="2600"/>
              <a:t>	                                                                , </a:t>
            </a:r>
          </a:p>
          <a:p>
            <a:pPr marL="341313" indent="-341313" eaLnBrk="1" hangingPunct="1">
              <a:lnSpc>
                <a:spcPct val="80000"/>
              </a:lnSpc>
              <a:spcBef>
                <a:spcPts val="65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 sz="2600"/>
              <a:t>	</a:t>
            </a:r>
          </a:p>
          <a:p>
            <a:pPr marL="341313" indent="-341313" eaLnBrk="1" hangingPunct="1">
              <a:lnSpc>
                <a:spcPct val="80000"/>
              </a:lnSpc>
              <a:spcBef>
                <a:spcPts val="65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 sz="2600"/>
              <a:t>	</a:t>
            </a:r>
            <a:r>
              <a:rPr lang="ru-RU" altLang="ru-RU" sz="2600"/>
              <a:t>который имеет степень не выше        и во всех узлах                           обращается в нуль, в силу равенства значений                                 . </a:t>
            </a:r>
          </a:p>
          <a:p>
            <a:pPr marL="341313" indent="-341313" eaLnBrk="1" hangingPunct="1">
              <a:lnSpc>
                <a:spcPct val="80000"/>
              </a:lnSpc>
              <a:spcBef>
                <a:spcPts val="65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 sz="2600"/>
              <a:t>	Получается, что точки                                            являются корнями многочлена                       . </a:t>
            </a:r>
          </a:p>
          <a:p>
            <a:pPr marL="341313" indent="-341313" eaLnBrk="1" hangingPunct="1">
              <a:lnSpc>
                <a:spcPct val="80000"/>
              </a:lnSpc>
              <a:spcBef>
                <a:spcPts val="65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 sz="2600"/>
              <a:t>	Многочлен            не может иметь более  корней    . Следовательно, многочлены             и   	    должны полностью совпадать</a:t>
            </a: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680E14DC-2358-4A84-8553-F0055D354E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8436" name="Object 3">
            <a:extLst>
              <a:ext uri="{FF2B5EF4-FFF2-40B4-BE49-F238E27FC236}">
                <a16:creationId xmlns:a16="http://schemas.microsoft.com/office/drawing/2014/main" id="{EE4C45BF-685A-4493-BD07-33F6D40FAF0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04025" y="719138"/>
          <a:ext cx="936625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2" r:id="rId4" imgW="405177" imgH="235261" progId="">
                  <p:embed/>
                </p:oleObj>
              </mc:Choice>
              <mc:Fallback>
                <p:oleObj r:id="rId4" imgW="405177" imgH="235261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4025" y="719138"/>
                        <a:ext cx="936625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7" name="Rectangle 4">
            <a:extLst>
              <a:ext uri="{FF2B5EF4-FFF2-40B4-BE49-F238E27FC236}">
                <a16:creationId xmlns:a16="http://schemas.microsoft.com/office/drawing/2014/main" id="{C0E9B829-541F-447B-9F16-06DB7E3A18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8438" name="Object 5">
            <a:extLst>
              <a:ext uri="{FF2B5EF4-FFF2-40B4-BE49-F238E27FC236}">
                <a16:creationId xmlns:a16="http://schemas.microsoft.com/office/drawing/2014/main" id="{745830EF-823E-4634-A852-96416E820A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54450" y="1144588"/>
          <a:ext cx="357188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3" r:id="rId6" imgW="270178" imgH="297174" progId="">
                  <p:embed/>
                </p:oleObj>
              </mc:Choice>
              <mc:Fallback>
                <p:oleObj r:id="rId6" imgW="270178" imgH="297174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4450" y="1144588"/>
                        <a:ext cx="357188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9" name="Rectangle 6">
            <a:extLst>
              <a:ext uri="{FF2B5EF4-FFF2-40B4-BE49-F238E27FC236}">
                <a16:creationId xmlns:a16="http://schemas.microsoft.com/office/drawing/2014/main" id="{91A1EDAE-AA4F-4F80-AB3A-63B0590B92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8440" name="Object 7">
            <a:extLst>
              <a:ext uri="{FF2B5EF4-FFF2-40B4-BE49-F238E27FC236}">
                <a16:creationId xmlns:a16="http://schemas.microsoft.com/office/drawing/2014/main" id="{9140C405-F6F7-4277-B1F9-75BC522C2CC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03575" y="1444625"/>
          <a:ext cx="1512888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4" r:id="rId8" imgW="487451" imgH="226714" progId="">
                  <p:embed/>
                </p:oleObj>
              </mc:Choice>
              <mc:Fallback>
                <p:oleObj r:id="rId8" imgW="487451" imgH="226714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1444625"/>
                        <a:ext cx="1512888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1" name="Rectangle 8">
            <a:extLst>
              <a:ext uri="{FF2B5EF4-FFF2-40B4-BE49-F238E27FC236}">
                <a16:creationId xmlns:a16="http://schemas.microsoft.com/office/drawing/2014/main" id="{02AC99B8-3E94-49A7-B9D9-E29F58F4DC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8442" name="Object 9">
            <a:extLst>
              <a:ext uri="{FF2B5EF4-FFF2-40B4-BE49-F238E27FC236}">
                <a16:creationId xmlns:a16="http://schemas.microsoft.com/office/drawing/2014/main" id="{28694875-9F4D-4414-AB68-5CBC5BB7EBB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84438" y="2379663"/>
          <a:ext cx="3743325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5" r:id="rId10" imgW="481621" imgH="224003" progId="">
                  <p:embed/>
                </p:oleObj>
              </mc:Choice>
              <mc:Fallback>
                <p:oleObj r:id="rId10" imgW="481621" imgH="224003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2379663"/>
                        <a:ext cx="3743325" cy="628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3" name="Rectangle 10">
            <a:extLst>
              <a:ext uri="{FF2B5EF4-FFF2-40B4-BE49-F238E27FC236}">
                <a16:creationId xmlns:a16="http://schemas.microsoft.com/office/drawing/2014/main" id="{61A5969A-A07C-415F-8A26-797D991D28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8444" name="Object 11">
            <a:extLst>
              <a:ext uri="{FF2B5EF4-FFF2-40B4-BE49-F238E27FC236}">
                <a16:creationId xmlns:a16="http://schemas.microsoft.com/office/drawing/2014/main" id="{1FABED3C-0117-4570-9FE0-132BF85404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64313" y="3141663"/>
          <a:ext cx="31115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6" r:id="rId12" imgW="270178" imgH="297174" progId="">
                  <p:embed/>
                </p:oleObj>
              </mc:Choice>
              <mc:Fallback>
                <p:oleObj r:id="rId12" imgW="270178" imgH="297174" progId="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4313" y="3141663"/>
                        <a:ext cx="311150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5" name="Rectangle 12">
            <a:extLst>
              <a:ext uri="{FF2B5EF4-FFF2-40B4-BE49-F238E27FC236}">
                <a16:creationId xmlns:a16="http://schemas.microsoft.com/office/drawing/2014/main" id="{39919263-3F31-4BA1-BFBE-52277F77C5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8446" name="Object 13">
            <a:extLst>
              <a:ext uri="{FF2B5EF4-FFF2-40B4-BE49-F238E27FC236}">
                <a16:creationId xmlns:a16="http://schemas.microsoft.com/office/drawing/2014/main" id="{85958071-950A-493D-94D6-3D1CCDCAFE8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6588" y="3357563"/>
          <a:ext cx="2160587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7" r:id="rId13" imgW="591179" imgH="274959" progId="">
                  <p:embed/>
                </p:oleObj>
              </mc:Choice>
              <mc:Fallback>
                <p:oleObj r:id="rId13" imgW="591179" imgH="274959" progId="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6588" y="3357563"/>
                        <a:ext cx="2160587" cy="557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7" name="Rectangle 14">
            <a:extLst>
              <a:ext uri="{FF2B5EF4-FFF2-40B4-BE49-F238E27FC236}">
                <a16:creationId xmlns:a16="http://schemas.microsoft.com/office/drawing/2014/main" id="{04EFB9EA-D9E3-46B6-9D1F-C874C69FDE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8448" name="Object 15">
            <a:extLst>
              <a:ext uri="{FF2B5EF4-FFF2-40B4-BE49-F238E27FC236}">
                <a16:creationId xmlns:a16="http://schemas.microsoft.com/office/drawing/2014/main" id="{4849BE54-DAA1-4F02-ACFB-915BC42B7F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27538" y="3711575"/>
          <a:ext cx="2808287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8" r:id="rId15" imgW="474535" imgH="220707" progId="">
                  <p:embed/>
                </p:oleObj>
              </mc:Choice>
              <mc:Fallback>
                <p:oleObj r:id="rId15" imgW="474535" imgH="220707" progId="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538" y="3711575"/>
                        <a:ext cx="2808287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9" name="Rectangle 16">
            <a:extLst>
              <a:ext uri="{FF2B5EF4-FFF2-40B4-BE49-F238E27FC236}">
                <a16:creationId xmlns:a16="http://schemas.microsoft.com/office/drawing/2014/main" id="{3F4E2B19-D3E1-4259-88EA-0D0FD6F7F9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8450" name="Object 17">
            <a:extLst>
              <a:ext uri="{FF2B5EF4-FFF2-40B4-BE49-F238E27FC236}">
                <a16:creationId xmlns:a16="http://schemas.microsoft.com/office/drawing/2014/main" id="{E3F11088-6F27-4165-BC2D-6DFD076EEA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05388" y="4087813"/>
          <a:ext cx="2087562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9" r:id="rId17" imgW="591179" imgH="274959" progId="">
                  <p:embed/>
                </p:oleObj>
              </mc:Choice>
              <mc:Fallback>
                <p:oleObj r:id="rId17" imgW="591179" imgH="274959" progId="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5388" y="4087813"/>
                        <a:ext cx="2087562" cy="538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51" name="Rectangle 18">
            <a:extLst>
              <a:ext uri="{FF2B5EF4-FFF2-40B4-BE49-F238E27FC236}">
                <a16:creationId xmlns:a16="http://schemas.microsoft.com/office/drawing/2014/main" id="{5930E553-570C-4BD1-AF34-92117768AC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8452" name="Object 19">
            <a:extLst>
              <a:ext uri="{FF2B5EF4-FFF2-40B4-BE49-F238E27FC236}">
                <a16:creationId xmlns:a16="http://schemas.microsoft.com/office/drawing/2014/main" id="{FC4E2483-4CD9-40FA-B3D8-1C709BB92EE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10275" y="4479925"/>
          <a:ext cx="865188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0" r:id="rId18" imgW="397348" imgH="238409" progId="">
                  <p:embed/>
                </p:oleObj>
              </mc:Choice>
              <mc:Fallback>
                <p:oleObj r:id="rId18" imgW="397348" imgH="238409" progId="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0275" y="4479925"/>
                        <a:ext cx="865188" cy="519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53" name="Rectangle 20">
            <a:extLst>
              <a:ext uri="{FF2B5EF4-FFF2-40B4-BE49-F238E27FC236}">
                <a16:creationId xmlns:a16="http://schemas.microsoft.com/office/drawing/2014/main" id="{3B063A91-FB35-47DA-9ACE-6248223C62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8454" name="Object 21">
            <a:extLst>
              <a:ext uri="{FF2B5EF4-FFF2-40B4-BE49-F238E27FC236}">
                <a16:creationId xmlns:a16="http://schemas.microsoft.com/office/drawing/2014/main" id="{FA7A3305-3873-488F-8632-4FE679A5C8E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00338" y="4854575"/>
          <a:ext cx="863600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1" r:id="rId20" imgW="397348" imgH="238409" progId="">
                  <p:embed/>
                </p:oleObj>
              </mc:Choice>
              <mc:Fallback>
                <p:oleObj r:id="rId20" imgW="397348" imgH="238409" progId="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4854575"/>
                        <a:ext cx="863600" cy="519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55" name="Rectangle 22">
            <a:extLst>
              <a:ext uri="{FF2B5EF4-FFF2-40B4-BE49-F238E27FC236}">
                <a16:creationId xmlns:a16="http://schemas.microsoft.com/office/drawing/2014/main" id="{243D743F-66A3-45D4-95AF-14719C53FA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8456" name="Object 23">
            <a:extLst>
              <a:ext uri="{FF2B5EF4-FFF2-40B4-BE49-F238E27FC236}">
                <a16:creationId xmlns:a16="http://schemas.microsoft.com/office/drawing/2014/main" id="{45118BDB-FFAD-4894-BE35-EE1B0A6795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1050" y="5232400"/>
          <a:ext cx="309563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2" r:id="rId21" imgW="270178" imgH="297174" progId="">
                  <p:embed/>
                </p:oleObj>
              </mc:Choice>
              <mc:Fallback>
                <p:oleObj r:id="rId21" imgW="270178" imgH="297174" progId="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5232400"/>
                        <a:ext cx="309563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57" name="Rectangle 24">
            <a:extLst>
              <a:ext uri="{FF2B5EF4-FFF2-40B4-BE49-F238E27FC236}">
                <a16:creationId xmlns:a16="http://schemas.microsoft.com/office/drawing/2014/main" id="{F851CB6B-2ABF-4666-8549-BEAA63AFDA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8458" name="Object 25">
            <a:extLst>
              <a:ext uri="{FF2B5EF4-FFF2-40B4-BE49-F238E27FC236}">
                <a16:creationId xmlns:a16="http://schemas.microsoft.com/office/drawing/2014/main" id="{9DD248F8-646F-45D1-B40D-CCF2009CB68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08850" y="5157788"/>
          <a:ext cx="936625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3" r:id="rId22" imgW="456453" imgH="234750" progId="">
                  <p:embed/>
                </p:oleObj>
              </mc:Choice>
              <mc:Fallback>
                <p:oleObj r:id="rId22" imgW="456453" imgH="234750" progId="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8850" y="5157788"/>
                        <a:ext cx="936625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59" name="Rectangle 26">
            <a:extLst>
              <a:ext uri="{FF2B5EF4-FFF2-40B4-BE49-F238E27FC236}">
                <a16:creationId xmlns:a16="http://schemas.microsoft.com/office/drawing/2014/main" id="{6F4FA3BB-ABE3-4C7B-B45B-2E83D92A54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8460" name="Object 27">
            <a:extLst>
              <a:ext uri="{FF2B5EF4-FFF2-40B4-BE49-F238E27FC236}">
                <a16:creationId xmlns:a16="http://schemas.microsoft.com/office/drawing/2014/main" id="{A4D62538-3513-466D-A71E-B9EDF5EA98C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0113" y="5516563"/>
          <a:ext cx="863600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4" r:id="rId24" imgW="435369" imgH="237474" progId="">
                  <p:embed/>
                </p:oleObj>
              </mc:Choice>
              <mc:Fallback>
                <p:oleObj r:id="rId24" imgW="435369" imgH="237474" progId="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5516563"/>
                        <a:ext cx="863600" cy="471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61" name="Rectangle 28">
            <a:extLst>
              <a:ext uri="{FF2B5EF4-FFF2-40B4-BE49-F238E27FC236}">
                <a16:creationId xmlns:a16="http://schemas.microsoft.com/office/drawing/2014/main" id="{0EEAB5CF-E412-42F2-B29F-F03B2F3D6A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1413" y="2276475"/>
            <a:ext cx="4032250" cy="865188"/>
          </a:xfrm>
          <a:prstGeom prst="rect">
            <a:avLst/>
          </a:prstGeom>
          <a:gradFill rotWithShape="0">
            <a:gsLst>
              <a:gs pos="0">
                <a:srgbClr val="FFFF00">
                  <a:alpha val="15999"/>
                </a:srgbClr>
              </a:gs>
              <a:gs pos="100000">
                <a:srgbClr val="757500">
                  <a:alpha val="14998"/>
                </a:srgbClr>
              </a:gs>
            </a:gsLst>
            <a:lin ang="5400000" scaled="1"/>
          </a:gra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>
            <a:extLst>
              <a:ext uri="{FF2B5EF4-FFF2-40B4-BE49-F238E27FC236}">
                <a16:creationId xmlns:a16="http://schemas.microsoft.com/office/drawing/2014/main" id="{1572C2E3-7C5D-41AB-9A07-C2AE2EA802A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268413"/>
            <a:ext cx="8229600" cy="4862512"/>
          </a:xfrm>
        </p:spPr>
        <p:txBody>
          <a:bodyPr/>
          <a:lstStyle/>
          <a:p>
            <a:pPr marL="341313" indent="-341313" eaLnBrk="1" hangingPunct="1">
              <a:lnSpc>
                <a:spcPct val="90000"/>
              </a:lnSpc>
              <a:spcBef>
                <a:spcPts val="65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 sz="2600"/>
              <a:t>	На практике часто встречаются таблицы с неравноотстоящими узлами, т.е. таблицы с переменным шагом. Для этих таблиц понятие конечных разностей обобщается введением так называемых разделённых разностей.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65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 sz="2600"/>
              <a:t>	Пусть функция  </a:t>
            </a:r>
            <a:r>
              <a:rPr lang="en-US" altLang="ru-RU" sz="2600"/>
              <a:t>                    </a:t>
            </a:r>
            <a:r>
              <a:rPr lang="ru-RU" altLang="ru-RU" sz="2600"/>
              <a:t>задана таблично  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65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 sz="2600"/>
              <a:t>и  значения аргумента</a:t>
            </a:r>
            <a:r>
              <a:rPr lang="en-US" altLang="ru-RU" sz="2600"/>
              <a:t>                              </a:t>
            </a:r>
            <a:r>
              <a:rPr lang="ru-RU" altLang="ru-RU" sz="2600"/>
              <a:t>, а 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65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 sz="2600"/>
              <a:t>                                 </a:t>
            </a:r>
            <a:endParaRPr lang="ru-RU" altLang="ru-RU" sz="2600"/>
          </a:p>
          <a:p>
            <a:pPr marL="341313" indent="-341313" eaLnBrk="1" hangingPunct="1">
              <a:lnSpc>
                <a:spcPct val="90000"/>
              </a:lnSpc>
              <a:spcBef>
                <a:spcPts val="65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 sz="2600"/>
              <a:t>соответствующие значения функции, у которой разности  не равны между собой.</a:t>
            </a: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90977F9D-AF34-41B4-9155-4641AA1E60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09938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9460" name="Object 3">
            <a:extLst>
              <a:ext uri="{FF2B5EF4-FFF2-40B4-BE49-F238E27FC236}">
                <a16:creationId xmlns:a16="http://schemas.microsoft.com/office/drawing/2014/main" id="{DE8EF97D-7924-436A-A345-84E525D3DF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95738" y="3024188"/>
          <a:ext cx="1944687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9" r:id="rId4" imgW="457193" imgH="224459" progId="">
                  <p:embed/>
                </p:oleObj>
              </mc:Choice>
              <mc:Fallback>
                <p:oleObj r:id="rId4" imgW="457193" imgH="224459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738" y="3024188"/>
                        <a:ext cx="1944687" cy="676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1" name="Rectangle 4">
            <a:extLst>
              <a:ext uri="{FF2B5EF4-FFF2-40B4-BE49-F238E27FC236}">
                <a16:creationId xmlns:a16="http://schemas.microsoft.com/office/drawing/2014/main" id="{6028A4F0-A05E-4D3F-9C4B-08FF9FC268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9462" name="Object 5">
            <a:extLst>
              <a:ext uri="{FF2B5EF4-FFF2-40B4-BE49-F238E27FC236}">
                <a16:creationId xmlns:a16="http://schemas.microsoft.com/office/drawing/2014/main" id="{C1D2B3ED-CD3D-4F3C-8A74-6DF55EA583B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16463" y="3841750"/>
          <a:ext cx="2305050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0" r:id="rId6" imgW="591179" imgH="274959" progId="">
                  <p:embed/>
                </p:oleObj>
              </mc:Choice>
              <mc:Fallback>
                <p:oleObj r:id="rId6" imgW="591179" imgH="274959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3841750"/>
                        <a:ext cx="2305050" cy="595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3" name="Rectangle 6">
            <a:extLst>
              <a:ext uri="{FF2B5EF4-FFF2-40B4-BE49-F238E27FC236}">
                <a16:creationId xmlns:a16="http://schemas.microsoft.com/office/drawing/2014/main" id="{746F0C29-996C-4EF1-81D8-F323FAA3D4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9464" name="Object 7">
            <a:extLst>
              <a:ext uri="{FF2B5EF4-FFF2-40B4-BE49-F238E27FC236}">
                <a16:creationId xmlns:a16="http://schemas.microsoft.com/office/drawing/2014/main" id="{5134AF56-6626-4CEE-BDCC-2F46393FBD6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27313" y="3279775"/>
          <a:ext cx="2663825" cy="725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1" r:id="rId8" imgW="539217" imgH="278651" progId="">
                  <p:embed/>
                </p:oleObj>
              </mc:Choice>
              <mc:Fallback>
                <p:oleObj r:id="rId8" imgW="539217" imgH="278651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3279775"/>
                        <a:ext cx="2663825" cy="725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5" name="Rectangle 8">
            <a:extLst>
              <a:ext uri="{FF2B5EF4-FFF2-40B4-BE49-F238E27FC236}">
                <a16:creationId xmlns:a16="http://schemas.microsoft.com/office/drawing/2014/main" id="{C1D0686E-336C-47F6-8C5F-4C55139FD7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9466" name="Rectangle 9">
            <a:extLst>
              <a:ext uri="{FF2B5EF4-FFF2-40B4-BE49-F238E27FC236}">
                <a16:creationId xmlns:a16="http://schemas.microsoft.com/office/drawing/2014/main" id="{3C38E0CA-7577-4904-B857-471DAD93D5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9467" name="Object 10">
            <a:extLst>
              <a:ext uri="{FF2B5EF4-FFF2-40B4-BE49-F238E27FC236}">
                <a16:creationId xmlns:a16="http://schemas.microsoft.com/office/drawing/2014/main" id="{BC7CADEC-59C5-482A-AF29-A883B66FF42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31913" y="4367213"/>
          <a:ext cx="58324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2" r:id="rId10" imgW="469266" imgH="218256" progId="">
                  <p:embed/>
                </p:oleObj>
              </mc:Choice>
              <mc:Fallback>
                <p:oleObj r:id="rId10" imgW="469266" imgH="218256" progId="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4367213"/>
                        <a:ext cx="5832475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8" name="Rectangle 11">
            <a:extLst>
              <a:ext uri="{FF2B5EF4-FFF2-40B4-BE49-F238E27FC236}">
                <a16:creationId xmlns:a16="http://schemas.microsoft.com/office/drawing/2014/main" id="{6199B6C8-D912-4D7A-B513-46DEABA5BEF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847725"/>
          </a:xfrm>
        </p:spPr>
        <p:txBody>
          <a:bodyPr lIns="91440" tIns="45720" rIns="91440" bIns="45720"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altLang="ru-RU"/>
              <a:t>Разделённые разности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>
            <a:extLst>
              <a:ext uri="{FF2B5EF4-FFF2-40B4-BE49-F238E27FC236}">
                <a16:creationId xmlns:a16="http://schemas.microsoft.com/office/drawing/2014/main" id="{E88D159F-0AD6-4B4F-BC9E-DEFD470A0E9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404813"/>
            <a:ext cx="8229600" cy="5726112"/>
          </a:xfrm>
        </p:spPr>
        <p:txBody>
          <a:bodyPr/>
          <a:lstStyle/>
          <a:p>
            <a:pPr marL="341313" indent="-341313" eaLnBrk="1" hangingPunct="1"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/>
              <a:t> Отношения вида</a:t>
            </a:r>
          </a:p>
          <a:p>
            <a:pPr marL="341313" indent="-341313" eaLnBrk="1" hangingPunct="1"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/>
              <a:t>	называются разделёнными разностями первого порядка.</a:t>
            </a:r>
          </a:p>
          <a:p>
            <a:pPr marL="341313" indent="-341313" eaLnBrk="1" hangingPunct="1"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/>
              <a:t>По аналогии - разделённые разности второго порядка  запишутся как</a:t>
            </a:r>
          </a:p>
          <a:p>
            <a:pPr marL="341313" indent="-341313" eaLnBrk="1" hangingPunct="1"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C2CD4D5E-8AD5-46F8-8958-D13CDD14B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0484" name="Object 3">
            <a:extLst>
              <a:ext uri="{FF2B5EF4-FFF2-40B4-BE49-F238E27FC236}">
                <a16:creationId xmlns:a16="http://schemas.microsoft.com/office/drawing/2014/main" id="{03BB0B41-DDFC-4D5F-88D6-4BCD6FAE0A3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8175" y="712788"/>
          <a:ext cx="3455988" cy="1304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7" r:id="rId4" imgW="493700" imgH="459242" progId="">
                  <p:embed/>
                </p:oleObj>
              </mc:Choice>
              <mc:Fallback>
                <p:oleObj r:id="rId4" imgW="493700" imgH="459242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712788"/>
                        <a:ext cx="3455988" cy="1304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5" name="Rectangle 4">
            <a:extLst>
              <a:ext uri="{FF2B5EF4-FFF2-40B4-BE49-F238E27FC236}">
                <a16:creationId xmlns:a16="http://schemas.microsoft.com/office/drawing/2014/main" id="{F0FF406B-5B89-4587-AD5C-9203DBE738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0486" name="Object 5">
            <a:extLst>
              <a:ext uri="{FF2B5EF4-FFF2-40B4-BE49-F238E27FC236}">
                <a16:creationId xmlns:a16="http://schemas.microsoft.com/office/drawing/2014/main" id="{40A1370E-1E62-4D6E-978A-E164A2496E1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16013" y="4060825"/>
          <a:ext cx="5976937" cy="1236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8" r:id="rId6" imgW="518224" imgH="468658" progId="">
                  <p:embed/>
                </p:oleObj>
              </mc:Choice>
              <mc:Fallback>
                <p:oleObj r:id="rId6" imgW="518224" imgH="468658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4060825"/>
                        <a:ext cx="5976937" cy="1236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>
            <a:extLst>
              <a:ext uri="{FF2B5EF4-FFF2-40B4-BE49-F238E27FC236}">
                <a16:creationId xmlns:a16="http://schemas.microsoft.com/office/drawing/2014/main" id="{603E51ED-5235-4224-BC81-38404D888162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404813"/>
            <a:ext cx="8229600" cy="5816600"/>
          </a:xfrm>
        </p:spPr>
        <p:txBody>
          <a:bodyPr/>
          <a:lstStyle/>
          <a:p>
            <a:pPr eaLnBrk="1" hangingPunct="1"/>
            <a:endParaRPr lang="ru-RU" altLang="ru-RU"/>
          </a:p>
        </p:txBody>
      </p:sp>
      <p:graphicFrame>
        <p:nvGraphicFramePr>
          <p:cNvPr id="21507" name="Object 2">
            <a:extLst>
              <a:ext uri="{FF2B5EF4-FFF2-40B4-BE49-F238E27FC236}">
                <a16:creationId xmlns:a16="http://schemas.microsoft.com/office/drawing/2014/main" id="{3CE46A62-B490-4D4F-81DE-8E12EF9C69C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25550" y="3189288"/>
          <a:ext cx="6659563" cy="189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1" r:id="rId4" imgW="522863" imgH="522863" progId="">
                  <p:embed/>
                </p:oleObj>
              </mc:Choice>
              <mc:Fallback>
                <p:oleObj r:id="rId4" imgW="522863" imgH="522863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5550" y="3189288"/>
                        <a:ext cx="6659563" cy="1890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8" name="Rectangle 3">
            <a:extLst>
              <a:ext uri="{FF2B5EF4-FFF2-40B4-BE49-F238E27FC236}">
                <a16:creationId xmlns:a16="http://schemas.microsoft.com/office/drawing/2014/main" id="{AAACE47D-5B33-4F18-ADE8-FAA8EBFE5C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0775" y="2019300"/>
            <a:ext cx="223838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 eaLnBrk="0" hangingPunct="0">
              <a:spcBef>
                <a:spcPts val="7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i="1">
                <a:solidFill>
                  <a:srgbClr val="FF0000"/>
                </a:solidFill>
                <a:latin typeface="Arial" panose="020B0604020202020204" pitchFamily="34" charset="0"/>
                <a:cs typeface="Droid Sans Fallback" charset="0"/>
              </a:defRPr>
            </a:lvl1pPr>
            <a:lvl2pPr eaLnBrk="0" hangingPunct="0">
              <a:spcBef>
                <a:spcPts val="6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2pPr>
            <a:lvl3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1200" i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1509" name="Rectangle 4">
            <a:extLst>
              <a:ext uri="{FF2B5EF4-FFF2-40B4-BE49-F238E27FC236}">
                <a16:creationId xmlns:a16="http://schemas.microsoft.com/office/drawing/2014/main" id="{B5EA2DBD-355D-4733-9EF9-83D9BF791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620713"/>
            <a:ext cx="7777163" cy="265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eaLnBrk="0" hangingPunct="0">
              <a:spcBef>
                <a:spcPts val="7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i="1">
                <a:solidFill>
                  <a:srgbClr val="FF0000"/>
                </a:solidFill>
                <a:latin typeface="Arial" panose="020B0604020202020204" pitchFamily="34" charset="0"/>
                <a:cs typeface="Droid Sans Fallback" charset="0"/>
              </a:defRPr>
            </a:lvl1pPr>
            <a:lvl2pPr eaLnBrk="0" hangingPunct="0">
              <a:spcBef>
                <a:spcPts val="6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2pPr>
            <a:lvl3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800" i="0">
                <a:solidFill>
                  <a:srgbClr val="000000"/>
                </a:solidFill>
                <a:cs typeface="Times New Roman" panose="02020603050405020304" pitchFamily="18" charset="0"/>
              </a:rPr>
              <a:t>По аналогии строятся разделённые разности более высоких порядков.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ru-RU" sz="2800" b="1">
                <a:cs typeface="Times New Roman" panose="02020603050405020304" pitchFamily="18" charset="0"/>
              </a:rPr>
              <a:t>Интерполяционная формула Ньютона для неравноотстоящих значений аргумента</a:t>
            </a:r>
            <a:r>
              <a:rPr lang="ru-RU" altLang="ru-RU" sz="280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sz="2800" i="0">
                <a:solidFill>
                  <a:srgbClr val="000000"/>
                </a:solidFill>
                <a:cs typeface="Times New Roman" panose="02020603050405020304" pitchFamily="18" charset="0"/>
              </a:rPr>
              <a:t>записывается как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ru-RU" altLang="ru-RU" sz="2800" i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21510" name="Rectangle 5">
            <a:extLst>
              <a:ext uri="{FF2B5EF4-FFF2-40B4-BE49-F238E27FC236}">
                <a16:creationId xmlns:a16="http://schemas.microsoft.com/office/drawing/2014/main" id="{6D6C5D38-C6B4-48B5-9A25-ED74A09ADC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997200"/>
            <a:ext cx="7273925" cy="2447925"/>
          </a:xfrm>
          <a:prstGeom prst="rect">
            <a:avLst/>
          </a:prstGeom>
          <a:gradFill rotWithShape="0">
            <a:gsLst>
              <a:gs pos="0">
                <a:srgbClr val="FFFF00">
                  <a:alpha val="25998"/>
                </a:srgbClr>
              </a:gs>
              <a:gs pos="100000">
                <a:srgbClr val="FEFE32">
                  <a:alpha val="31998"/>
                </a:srgbClr>
              </a:gs>
            </a:gsLst>
            <a:lin ang="5400000" scaled="1"/>
          </a:gra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>
            <a:extLst>
              <a:ext uri="{FF2B5EF4-FFF2-40B4-BE49-F238E27FC236}">
                <a16:creationId xmlns:a16="http://schemas.microsoft.com/office/drawing/2014/main" id="{40DACB5E-2448-4073-A1FD-3AE6A857FB0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374775"/>
          </a:xfrm>
        </p:spPr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315B8D49-2111-4FCA-AF5C-014A54D5AF78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marL="341313" indent="-341313" eaLnBrk="1" hangingPunct="1"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/>
              <a:t>	Исходя из принципа построения интерполяционного полинома, следует, что в точках узлов значения полинома и табличной функции полностью совпадают. В других же точках существует разница между полиномом и функцией, которая определяется остаточным членом</a:t>
            </a:r>
          </a:p>
          <a:p>
            <a:pPr marL="341313" indent="-341313" eaLnBrk="1" hangingPunct="1"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/>
              <a:t>   </a:t>
            </a: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37BD359D-DF24-4D8E-A40F-D4387E504B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4101" name="Object 4">
            <a:extLst>
              <a:ext uri="{FF2B5EF4-FFF2-40B4-BE49-F238E27FC236}">
                <a16:creationId xmlns:a16="http://schemas.microsoft.com/office/drawing/2014/main" id="{9B56FA26-A366-4875-B34C-4C5D33ADBF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1050" y="4992688"/>
          <a:ext cx="4681538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r:id="rId4" imgW="471726" imgH="219401" progId="">
                  <p:embed/>
                </p:oleObj>
              </mc:Choice>
              <mc:Fallback>
                <p:oleObj r:id="rId4" imgW="471726" imgH="219401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4992688"/>
                        <a:ext cx="4681538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2" name="Rectangle 5">
            <a:extLst>
              <a:ext uri="{FF2B5EF4-FFF2-40B4-BE49-F238E27FC236}">
                <a16:creationId xmlns:a16="http://schemas.microsoft.com/office/drawing/2014/main" id="{A8C97D87-AF03-4EE9-B9D3-AF36F05AB1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4941888"/>
            <a:ext cx="5184775" cy="1008062"/>
          </a:xfrm>
          <a:prstGeom prst="rect">
            <a:avLst/>
          </a:prstGeom>
          <a:solidFill>
            <a:srgbClr val="FFCC99">
              <a:alpha val="34117"/>
            </a:srgbClr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>
            <a:extLst>
              <a:ext uri="{FF2B5EF4-FFF2-40B4-BE49-F238E27FC236}">
                <a16:creationId xmlns:a16="http://schemas.microsoft.com/office/drawing/2014/main" id="{1F241214-9A0E-4B14-8370-4433BC5298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5E4600">
                  <a:alpha val="70000"/>
                </a:srgbClr>
              </a:gs>
              <a:gs pos="100000">
                <a:srgbClr val="CC9900">
                  <a:alpha val="14999"/>
                </a:srgbClr>
              </a:gs>
            </a:gsLst>
            <a:path path="shape">
              <a:fillToRect l="50000" t="50000" r="50000" b="50000"/>
            </a:path>
          </a:gra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 eaLnBrk="0" hangingPunct="0">
              <a:spcBef>
                <a:spcPts val="7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i="1">
                <a:solidFill>
                  <a:srgbClr val="FF0000"/>
                </a:solidFill>
                <a:latin typeface="Arial" panose="020B0604020202020204" pitchFamily="34" charset="0"/>
                <a:cs typeface="Droid Sans Fallback" charset="0"/>
              </a:defRPr>
            </a:lvl1pPr>
            <a:lvl2pPr eaLnBrk="0" hangingPunct="0">
              <a:spcBef>
                <a:spcPts val="6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2pPr>
            <a:lvl3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54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Интерполяция</a:t>
            </a:r>
            <a:r>
              <a:rPr lang="en-US" altLang="ru-RU" sz="36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altLang="ru-RU" sz="54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сплайнами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>
            <a:extLst>
              <a:ext uri="{FF2B5EF4-FFF2-40B4-BE49-F238E27FC236}">
                <a16:creationId xmlns:a16="http://schemas.microsoft.com/office/drawing/2014/main" id="{18654AE1-A0F4-4B30-AFCB-375084CAAC9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altLang="ru-RU"/>
              <a:t>Механическая модель сплайна</a:t>
            </a:r>
          </a:p>
        </p:txBody>
      </p:sp>
      <p:sp>
        <p:nvSpPr>
          <p:cNvPr id="23555" name="Freeform 2">
            <a:extLst>
              <a:ext uri="{FF2B5EF4-FFF2-40B4-BE49-F238E27FC236}">
                <a16:creationId xmlns:a16="http://schemas.microsoft.com/office/drawing/2014/main" id="{2B58B938-EAED-4485-A929-1F159F0F45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350" y="2349500"/>
            <a:ext cx="5049838" cy="2541588"/>
          </a:xfrm>
          <a:custGeom>
            <a:avLst/>
            <a:gdLst>
              <a:gd name="T0" fmla="*/ 0 w 159"/>
              <a:gd name="T1" fmla="*/ 2147483647 h 80"/>
              <a:gd name="T2" fmla="*/ 2147483647 w 159"/>
              <a:gd name="T3" fmla="*/ 2147483647 h 8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59" h="80">
                <a:moveTo>
                  <a:pt x="0" y="30"/>
                </a:moveTo>
                <a:cubicBezTo>
                  <a:pt x="28" y="80"/>
                  <a:pt x="106" y="0"/>
                  <a:pt x="159" y="30"/>
                </a:cubicBezTo>
              </a:path>
            </a:pathLst>
          </a:custGeom>
          <a:noFill/>
          <a:ln w="38160" cap="sq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56" name="Freeform 3">
            <a:extLst>
              <a:ext uri="{FF2B5EF4-FFF2-40B4-BE49-F238E27FC236}">
                <a16:creationId xmlns:a16="http://schemas.microsoft.com/office/drawing/2014/main" id="{6FA7BD58-AA81-4372-B34D-EEEFABB900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8100" y="3268663"/>
            <a:ext cx="476250" cy="254000"/>
          </a:xfrm>
          <a:custGeom>
            <a:avLst/>
            <a:gdLst>
              <a:gd name="T0" fmla="*/ 0 w 15"/>
              <a:gd name="T1" fmla="*/ 0 h 8"/>
              <a:gd name="T2" fmla="*/ 2147483647 w 15"/>
              <a:gd name="T3" fmla="*/ 2147483647 h 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5" h="8">
                <a:moveTo>
                  <a:pt x="0" y="0"/>
                </a:moveTo>
                <a:cubicBezTo>
                  <a:pt x="15" y="8"/>
                  <a:pt x="15" y="8"/>
                  <a:pt x="15" y="8"/>
                </a:cubicBezTo>
              </a:path>
            </a:pathLst>
          </a:custGeom>
          <a:noFill/>
          <a:ln w="38160" cap="sq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57" name="Freeform 4">
            <a:extLst>
              <a:ext uri="{FF2B5EF4-FFF2-40B4-BE49-F238E27FC236}">
                <a16:creationId xmlns:a16="http://schemas.microsoft.com/office/drawing/2014/main" id="{321B82B5-637D-4A1B-A9FD-2B89FD67CC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1863" y="2506663"/>
            <a:ext cx="444500" cy="762000"/>
          </a:xfrm>
          <a:custGeom>
            <a:avLst/>
            <a:gdLst>
              <a:gd name="T0" fmla="*/ 2147483647 w 14"/>
              <a:gd name="T1" fmla="*/ 2147483647 h 24"/>
              <a:gd name="T2" fmla="*/ 0 w 14"/>
              <a:gd name="T3" fmla="*/ 0 h 2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4" h="24">
                <a:moveTo>
                  <a:pt x="14" y="24"/>
                </a:moveTo>
                <a:cubicBezTo>
                  <a:pt x="0" y="0"/>
                  <a:pt x="0" y="0"/>
                  <a:pt x="0" y="0"/>
                </a:cubicBezTo>
              </a:path>
            </a:pathLst>
          </a:custGeom>
          <a:noFill/>
          <a:ln w="38160" cap="sq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58" name="Freeform 5">
            <a:extLst>
              <a:ext uri="{FF2B5EF4-FFF2-40B4-BE49-F238E27FC236}">
                <a16:creationId xmlns:a16="http://schemas.microsoft.com/office/drawing/2014/main" id="{E9596B08-4F14-4BB1-B868-7EED2E1AB5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3363" y="3046413"/>
            <a:ext cx="317500" cy="222250"/>
          </a:xfrm>
          <a:custGeom>
            <a:avLst/>
            <a:gdLst>
              <a:gd name="T0" fmla="*/ 2147483647 w 10"/>
              <a:gd name="T1" fmla="*/ 0 h 7"/>
              <a:gd name="T2" fmla="*/ 0 w 10"/>
              <a:gd name="T3" fmla="*/ 2147483647 h 7"/>
              <a:gd name="T4" fmla="*/ 2147483647 w 10"/>
              <a:gd name="T5" fmla="*/ 2147483647 h 7"/>
              <a:gd name="T6" fmla="*/ 2147483647 w 10"/>
              <a:gd name="T7" fmla="*/ 0 h 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" h="7">
                <a:moveTo>
                  <a:pt x="8" y="0"/>
                </a:moveTo>
                <a:lnTo>
                  <a:pt x="0" y="7"/>
                </a:lnTo>
                <a:lnTo>
                  <a:pt x="10" y="7"/>
                </a:lnTo>
                <a:lnTo>
                  <a:pt x="8" y="0"/>
                </a:lnTo>
                <a:close/>
              </a:path>
            </a:pathLst>
          </a:custGeom>
          <a:solidFill>
            <a:srgbClr val="24211D"/>
          </a:solidFill>
          <a:ln w="9525" cap="sq">
            <a:solidFill>
              <a:srgbClr val="24211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59" name="Freeform 6">
            <a:extLst>
              <a:ext uri="{FF2B5EF4-FFF2-40B4-BE49-F238E27FC236}">
                <a16:creationId xmlns:a16="http://schemas.microsoft.com/office/drawing/2014/main" id="{9EBEEE46-ABA9-4A6E-8240-15BDAA93C9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7113" y="3363913"/>
            <a:ext cx="317500" cy="255587"/>
          </a:xfrm>
          <a:custGeom>
            <a:avLst/>
            <a:gdLst>
              <a:gd name="T0" fmla="*/ 2147483647 w 10"/>
              <a:gd name="T1" fmla="*/ 2147483647 h 8"/>
              <a:gd name="T2" fmla="*/ 2147483647 w 10"/>
              <a:gd name="T3" fmla="*/ 0 h 8"/>
              <a:gd name="T4" fmla="*/ 0 w 10"/>
              <a:gd name="T5" fmla="*/ 2147483647 h 8"/>
              <a:gd name="T6" fmla="*/ 2147483647 w 10"/>
              <a:gd name="T7" fmla="*/ 2147483647 h 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" h="8">
                <a:moveTo>
                  <a:pt x="3" y="8"/>
                </a:moveTo>
                <a:lnTo>
                  <a:pt x="10" y="0"/>
                </a:lnTo>
                <a:lnTo>
                  <a:pt x="0" y="2"/>
                </a:lnTo>
                <a:lnTo>
                  <a:pt x="3" y="8"/>
                </a:lnTo>
                <a:close/>
              </a:path>
            </a:pathLst>
          </a:custGeom>
          <a:solidFill>
            <a:srgbClr val="24211D"/>
          </a:solidFill>
          <a:ln w="9525" cap="sq">
            <a:solidFill>
              <a:srgbClr val="24211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60" name="Freeform 7">
            <a:extLst>
              <a:ext uri="{FF2B5EF4-FFF2-40B4-BE49-F238E27FC236}">
                <a16:creationId xmlns:a16="http://schemas.microsoft.com/office/drawing/2014/main" id="{2E28C760-2C0A-43A4-B658-57B880CA10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6450" y="3205163"/>
            <a:ext cx="254000" cy="350837"/>
          </a:xfrm>
          <a:custGeom>
            <a:avLst/>
            <a:gdLst>
              <a:gd name="T0" fmla="*/ 2147483647 w 8"/>
              <a:gd name="T1" fmla="*/ 2147483647 h 11"/>
              <a:gd name="T2" fmla="*/ 2147483647 w 8"/>
              <a:gd name="T3" fmla="*/ 0 h 11"/>
              <a:gd name="T4" fmla="*/ 0 w 8"/>
              <a:gd name="T5" fmla="*/ 2147483647 h 11"/>
              <a:gd name="T6" fmla="*/ 2147483647 w 8"/>
              <a:gd name="T7" fmla="*/ 2147483647 h 1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" h="11">
                <a:moveTo>
                  <a:pt x="6" y="11"/>
                </a:moveTo>
                <a:lnTo>
                  <a:pt x="8" y="0"/>
                </a:lnTo>
                <a:lnTo>
                  <a:pt x="0" y="7"/>
                </a:lnTo>
                <a:lnTo>
                  <a:pt x="6" y="11"/>
                </a:lnTo>
                <a:close/>
              </a:path>
            </a:pathLst>
          </a:custGeom>
          <a:solidFill>
            <a:srgbClr val="24211D"/>
          </a:solidFill>
          <a:ln w="9525" cap="sq">
            <a:solidFill>
              <a:srgbClr val="24211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61" name="Freeform 8">
            <a:extLst>
              <a:ext uri="{FF2B5EF4-FFF2-40B4-BE49-F238E27FC236}">
                <a16:creationId xmlns:a16="http://schemas.microsoft.com/office/drawing/2014/main" id="{BEB1E45B-03A4-49BD-AD0A-E067441AB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3950" y="2728913"/>
            <a:ext cx="254000" cy="349250"/>
          </a:xfrm>
          <a:custGeom>
            <a:avLst/>
            <a:gdLst>
              <a:gd name="T0" fmla="*/ 2147483647 w 8"/>
              <a:gd name="T1" fmla="*/ 0 h 11"/>
              <a:gd name="T2" fmla="*/ 0 w 8"/>
              <a:gd name="T3" fmla="*/ 2147483647 h 11"/>
              <a:gd name="T4" fmla="*/ 2147483647 w 8"/>
              <a:gd name="T5" fmla="*/ 2147483647 h 11"/>
              <a:gd name="T6" fmla="*/ 2147483647 w 8"/>
              <a:gd name="T7" fmla="*/ 0 h 1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" h="11">
                <a:moveTo>
                  <a:pt x="1" y="0"/>
                </a:moveTo>
                <a:lnTo>
                  <a:pt x="0" y="11"/>
                </a:lnTo>
                <a:lnTo>
                  <a:pt x="8" y="3"/>
                </a:lnTo>
                <a:lnTo>
                  <a:pt x="1" y="0"/>
                </a:lnTo>
                <a:close/>
              </a:path>
            </a:pathLst>
          </a:custGeom>
          <a:solidFill>
            <a:srgbClr val="24211D"/>
          </a:solidFill>
          <a:ln w="9525" cap="sq">
            <a:solidFill>
              <a:srgbClr val="24211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62" name="Rectangle 9">
            <a:extLst>
              <a:ext uri="{FF2B5EF4-FFF2-40B4-BE49-F238E27FC236}">
                <a16:creationId xmlns:a16="http://schemas.microsoft.com/office/drawing/2014/main" id="{4CF5F320-4F57-4A0C-BFA7-4C24467DB0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9363" y="44450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ts val="7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i="1">
                <a:solidFill>
                  <a:srgbClr val="FF0000"/>
                </a:solidFill>
                <a:latin typeface="Arial" panose="020B0604020202020204" pitchFamily="34" charset="0"/>
                <a:cs typeface="Droid Sans Fallback" charset="0"/>
              </a:defRPr>
            </a:lvl1pPr>
            <a:lvl2pPr eaLnBrk="0" hangingPunct="0">
              <a:spcBef>
                <a:spcPts val="6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2pPr>
            <a:lvl3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3000" i="0">
                <a:solidFill>
                  <a:srgbClr val="24211D"/>
                </a:solidFill>
              </a:rPr>
              <a:t>Гибкий стержень</a:t>
            </a:r>
          </a:p>
        </p:txBody>
      </p:sp>
      <p:sp>
        <p:nvSpPr>
          <p:cNvPr id="23563" name="Rectangle 10">
            <a:extLst>
              <a:ext uri="{FF2B5EF4-FFF2-40B4-BE49-F238E27FC236}">
                <a16:creationId xmlns:a16="http://schemas.microsoft.com/office/drawing/2014/main" id="{46E9965E-5308-400F-85CC-BD3006ECE0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6613" y="1966913"/>
            <a:ext cx="2736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ts val="7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i="1">
                <a:solidFill>
                  <a:srgbClr val="FF0000"/>
                </a:solidFill>
                <a:latin typeface="Arial" panose="020B0604020202020204" pitchFamily="34" charset="0"/>
                <a:cs typeface="Droid Sans Fallback" charset="0"/>
              </a:defRPr>
            </a:lvl1pPr>
            <a:lvl2pPr eaLnBrk="0" hangingPunct="0">
              <a:spcBef>
                <a:spcPts val="6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2pPr>
            <a:lvl3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3000" i="0">
                <a:solidFill>
                  <a:srgbClr val="24211D"/>
                </a:solidFill>
              </a:rPr>
              <a:t>Узлы фиксации</a:t>
            </a:r>
          </a:p>
        </p:txBody>
      </p:sp>
      <p:sp>
        <p:nvSpPr>
          <p:cNvPr id="23564" name="Freeform 11">
            <a:extLst>
              <a:ext uri="{FF2B5EF4-FFF2-40B4-BE49-F238E27FC236}">
                <a16:creationId xmlns:a16="http://schemas.microsoft.com/office/drawing/2014/main" id="{25E94050-CCF0-481B-B03D-DB88CFEB91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3450" y="2565400"/>
            <a:ext cx="2508250" cy="381000"/>
          </a:xfrm>
          <a:custGeom>
            <a:avLst/>
            <a:gdLst>
              <a:gd name="T0" fmla="*/ 0 w 79"/>
              <a:gd name="T1" fmla="*/ 0 h 12"/>
              <a:gd name="T2" fmla="*/ 2147483647 w 79"/>
              <a:gd name="T3" fmla="*/ 2147483647 h 1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79" h="12">
                <a:moveTo>
                  <a:pt x="0" y="0"/>
                </a:moveTo>
                <a:cubicBezTo>
                  <a:pt x="79" y="12"/>
                  <a:pt x="79" y="12"/>
                  <a:pt x="79" y="12"/>
                </a:cubicBezTo>
              </a:path>
            </a:pathLst>
          </a:custGeom>
          <a:noFill/>
          <a:ln w="9525" cap="sq">
            <a:solidFill>
              <a:srgbClr val="24211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65" name="Freeform 12">
            <a:extLst>
              <a:ext uri="{FF2B5EF4-FFF2-40B4-BE49-F238E27FC236}">
                <a16:creationId xmlns:a16="http://schemas.microsoft.com/office/drawing/2014/main" id="{4567297D-8B18-40BA-B871-FBFD42BCD9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9950" y="2887663"/>
            <a:ext cx="158750" cy="127000"/>
          </a:xfrm>
          <a:custGeom>
            <a:avLst/>
            <a:gdLst>
              <a:gd name="T0" fmla="*/ 2147483647 w 100"/>
              <a:gd name="T1" fmla="*/ 0 h 80"/>
              <a:gd name="T2" fmla="*/ 2147483647 w 100"/>
              <a:gd name="T3" fmla="*/ 2147483647 h 80"/>
              <a:gd name="T4" fmla="*/ 0 w 100"/>
              <a:gd name="T5" fmla="*/ 2147483647 h 80"/>
              <a:gd name="T6" fmla="*/ 2147483647 w 100"/>
              <a:gd name="T7" fmla="*/ 0 h 8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0" h="80">
                <a:moveTo>
                  <a:pt x="20" y="0"/>
                </a:moveTo>
                <a:lnTo>
                  <a:pt x="100" y="60"/>
                </a:lnTo>
                <a:lnTo>
                  <a:pt x="0" y="80"/>
                </a:lnTo>
                <a:lnTo>
                  <a:pt x="20" y="0"/>
                </a:lnTo>
                <a:close/>
              </a:path>
            </a:pathLst>
          </a:custGeom>
          <a:solidFill>
            <a:srgbClr val="24211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66" name="Freeform 13">
            <a:extLst>
              <a:ext uri="{FF2B5EF4-FFF2-40B4-BE49-F238E27FC236}">
                <a16:creationId xmlns:a16="http://schemas.microsoft.com/office/drawing/2014/main" id="{3F62662D-81FE-43CA-9142-F158F3F8B4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1363" y="2538413"/>
            <a:ext cx="1239837" cy="539750"/>
          </a:xfrm>
          <a:custGeom>
            <a:avLst/>
            <a:gdLst>
              <a:gd name="T0" fmla="*/ 2147483647 w 39"/>
              <a:gd name="T1" fmla="*/ 0 h 17"/>
              <a:gd name="T2" fmla="*/ 0 w 39"/>
              <a:gd name="T3" fmla="*/ 2147483647 h 17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9" h="17">
                <a:moveTo>
                  <a:pt x="39" y="0"/>
                </a:moveTo>
                <a:cubicBezTo>
                  <a:pt x="0" y="17"/>
                  <a:pt x="0" y="17"/>
                  <a:pt x="0" y="17"/>
                </a:cubicBezTo>
              </a:path>
            </a:pathLst>
          </a:custGeom>
          <a:noFill/>
          <a:ln w="9525" cap="sq">
            <a:solidFill>
              <a:srgbClr val="24211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67" name="Freeform 14">
            <a:extLst>
              <a:ext uri="{FF2B5EF4-FFF2-40B4-BE49-F238E27FC236}">
                <a16:creationId xmlns:a16="http://schemas.microsoft.com/office/drawing/2014/main" id="{6546F388-5821-44E9-B4DA-E0B5D2AC65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6113" y="3014663"/>
            <a:ext cx="158750" cy="127000"/>
          </a:xfrm>
          <a:custGeom>
            <a:avLst/>
            <a:gdLst>
              <a:gd name="T0" fmla="*/ 2147483647 w 100"/>
              <a:gd name="T1" fmla="*/ 2147483647 h 80"/>
              <a:gd name="T2" fmla="*/ 0 w 100"/>
              <a:gd name="T3" fmla="*/ 2147483647 h 80"/>
              <a:gd name="T4" fmla="*/ 2147483647 w 100"/>
              <a:gd name="T5" fmla="*/ 0 h 80"/>
              <a:gd name="T6" fmla="*/ 2147483647 w 100"/>
              <a:gd name="T7" fmla="*/ 2147483647 h 8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0" h="80">
                <a:moveTo>
                  <a:pt x="100" y="80"/>
                </a:moveTo>
                <a:lnTo>
                  <a:pt x="0" y="60"/>
                </a:lnTo>
                <a:lnTo>
                  <a:pt x="60" y="0"/>
                </a:lnTo>
                <a:lnTo>
                  <a:pt x="100" y="80"/>
                </a:lnTo>
                <a:close/>
              </a:path>
            </a:pathLst>
          </a:custGeom>
          <a:solidFill>
            <a:srgbClr val="24211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68" name="Freeform 15">
            <a:extLst>
              <a:ext uri="{FF2B5EF4-FFF2-40B4-BE49-F238E27FC236}">
                <a16:creationId xmlns:a16="http://schemas.microsoft.com/office/drawing/2014/main" id="{58DEB8B5-5FB9-4309-A430-D4B25DB403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0200" y="3556000"/>
            <a:ext cx="889000" cy="825500"/>
          </a:xfrm>
          <a:custGeom>
            <a:avLst/>
            <a:gdLst>
              <a:gd name="T0" fmla="*/ 2147483647 w 28"/>
              <a:gd name="T1" fmla="*/ 2147483647 h 26"/>
              <a:gd name="T2" fmla="*/ 0 w 28"/>
              <a:gd name="T3" fmla="*/ 0 h 26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8" h="26">
                <a:moveTo>
                  <a:pt x="28" y="26"/>
                </a:moveTo>
                <a:cubicBezTo>
                  <a:pt x="0" y="0"/>
                  <a:pt x="0" y="0"/>
                  <a:pt x="0" y="0"/>
                </a:cubicBezTo>
              </a:path>
            </a:pathLst>
          </a:custGeom>
          <a:noFill/>
          <a:ln w="9525" cap="sq">
            <a:solidFill>
              <a:srgbClr val="24211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69" name="Freeform 16">
            <a:extLst>
              <a:ext uri="{FF2B5EF4-FFF2-40B4-BE49-F238E27FC236}">
                <a16:creationId xmlns:a16="http://schemas.microsoft.com/office/drawing/2014/main" id="{9F881FF4-80BA-4B32-80BE-B3B4F42969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4950" y="3490913"/>
            <a:ext cx="158750" cy="128587"/>
          </a:xfrm>
          <a:custGeom>
            <a:avLst/>
            <a:gdLst>
              <a:gd name="T0" fmla="*/ 2147483647 w 100"/>
              <a:gd name="T1" fmla="*/ 2147483647 h 81"/>
              <a:gd name="T2" fmla="*/ 0 w 100"/>
              <a:gd name="T3" fmla="*/ 0 h 81"/>
              <a:gd name="T4" fmla="*/ 2147483647 w 100"/>
              <a:gd name="T5" fmla="*/ 2147483647 h 81"/>
              <a:gd name="T6" fmla="*/ 2147483647 w 100"/>
              <a:gd name="T7" fmla="*/ 2147483647 h 8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0" h="81">
                <a:moveTo>
                  <a:pt x="40" y="81"/>
                </a:moveTo>
                <a:lnTo>
                  <a:pt x="0" y="0"/>
                </a:lnTo>
                <a:lnTo>
                  <a:pt x="100" y="20"/>
                </a:lnTo>
                <a:lnTo>
                  <a:pt x="40" y="81"/>
                </a:lnTo>
                <a:close/>
              </a:path>
            </a:pathLst>
          </a:custGeom>
          <a:solidFill>
            <a:srgbClr val="24211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70" name="Line 17">
            <a:extLst>
              <a:ext uri="{FF2B5EF4-FFF2-40B4-BE49-F238E27FC236}">
                <a16:creationId xmlns:a16="http://schemas.microsoft.com/office/drawing/2014/main" id="{371186A8-EFC6-4C2A-960F-E6C8EB69B035}"/>
              </a:ext>
            </a:extLst>
          </p:cNvPr>
          <p:cNvSpPr>
            <a:spLocks noChangeShapeType="1"/>
          </p:cNvSpPr>
          <p:nvPr/>
        </p:nvSpPr>
        <p:spPr bwMode="auto">
          <a:xfrm>
            <a:off x="1403350" y="3322638"/>
            <a:ext cx="739775" cy="1081087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571" name="Line 18">
            <a:extLst>
              <a:ext uri="{FF2B5EF4-FFF2-40B4-BE49-F238E27FC236}">
                <a16:creationId xmlns:a16="http://schemas.microsoft.com/office/drawing/2014/main" id="{35769730-CF69-47EB-AE7B-7367086D904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479925" y="2635250"/>
            <a:ext cx="1658938" cy="508000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572" name="Line 19">
            <a:extLst>
              <a:ext uri="{FF2B5EF4-FFF2-40B4-BE49-F238E27FC236}">
                <a16:creationId xmlns:a16="http://schemas.microsoft.com/office/drawing/2014/main" id="{1EC08D8A-E054-4D8C-9CEF-001B1B6C7A83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2400" y="3322638"/>
            <a:ext cx="1152525" cy="1587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573" name="Line 20">
            <a:extLst>
              <a:ext uri="{FF2B5EF4-FFF2-40B4-BE49-F238E27FC236}">
                <a16:creationId xmlns:a16="http://schemas.microsoft.com/office/drawing/2014/main" id="{F209D91C-BCC5-4465-9482-3FFADC35455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06900" y="3160713"/>
            <a:ext cx="1731963" cy="1587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574" name="Rectangle 21">
            <a:extLst>
              <a:ext uri="{FF2B5EF4-FFF2-40B4-BE49-F238E27FC236}">
                <a16:creationId xmlns:a16="http://schemas.microsoft.com/office/drawing/2014/main" id="{04CC7B4F-9FEA-4661-A5BD-84D950D053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5756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3575" name="Object 22">
            <a:extLst>
              <a:ext uri="{FF2B5EF4-FFF2-40B4-BE49-F238E27FC236}">
                <a16:creationId xmlns:a16="http://schemas.microsoft.com/office/drawing/2014/main" id="{96EADC40-0704-40C1-845A-BCBCC5E241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92275" y="3378200"/>
          <a:ext cx="360363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8" r:id="rId4" imgW="182758" imgH="167522" progId="">
                  <p:embed/>
                </p:oleObj>
              </mc:Choice>
              <mc:Fallback>
                <p:oleObj r:id="rId4" imgW="182758" imgH="167522" progId="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3378200"/>
                        <a:ext cx="360363" cy="338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76" name="Rectangle 23">
            <a:extLst>
              <a:ext uri="{FF2B5EF4-FFF2-40B4-BE49-F238E27FC236}">
                <a16:creationId xmlns:a16="http://schemas.microsoft.com/office/drawing/2014/main" id="{590462C7-E70B-4B2D-B65C-654A41BF34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28988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3577" name="Object 24">
            <a:extLst>
              <a:ext uri="{FF2B5EF4-FFF2-40B4-BE49-F238E27FC236}">
                <a16:creationId xmlns:a16="http://schemas.microsoft.com/office/drawing/2014/main" id="{244E7570-7A57-4049-A1F2-949CC025A82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0" y="2725738"/>
          <a:ext cx="371475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9" r:id="rId6" imgW="150736" imgH="200986" progId="">
                  <p:embed/>
                </p:oleObj>
              </mc:Choice>
              <mc:Fallback>
                <p:oleObj r:id="rId6" imgW="150736" imgH="200986" progId="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725738"/>
                        <a:ext cx="371475" cy="487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>
            <a:extLst>
              <a:ext uri="{FF2B5EF4-FFF2-40B4-BE49-F238E27FC236}">
                <a16:creationId xmlns:a16="http://schemas.microsoft.com/office/drawing/2014/main" id="{45B4476F-4806-4B56-8F2C-A8E2F949EC2D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404813"/>
            <a:ext cx="8229600" cy="5726112"/>
          </a:xfrm>
        </p:spPr>
        <p:txBody>
          <a:bodyPr/>
          <a:lstStyle/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/>
              <a:t>Форма этого стержня описывается функцией </a:t>
            </a:r>
          </a:p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/>
              <a:t>Из курса сопротивления материалов известно, что уравнение свободного равновесия имеет вид </a:t>
            </a:r>
          </a:p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spcBef>
                <a:spcPts val="60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/>
              <a:t>	следовательно, между парой соседних узлов интерполяции функция           является многочленом степени не выше третьей.</a:t>
            </a:r>
          </a:p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spcBef>
                <a:spcPts val="70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/>
              <a:t>                                                    </a:t>
            </a:r>
            <a:r>
              <a:rPr lang="en-US" altLang="ru-RU" sz="2800"/>
              <a:t>(*)</a:t>
            </a:r>
          </a:p>
          <a:p>
            <a:pPr marL="341313" indent="-341313" eaLnBrk="1" hangingPunct="1">
              <a:spcBef>
                <a:spcPts val="70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 sz="2800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76ABD4A6-C98D-4A1C-B553-AC98590F54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4580" name="Object 3">
            <a:extLst>
              <a:ext uri="{FF2B5EF4-FFF2-40B4-BE49-F238E27FC236}">
                <a16:creationId xmlns:a16="http://schemas.microsoft.com/office/drawing/2014/main" id="{28CC867F-8B84-421C-8FE7-0A734A39FD6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9275" y="3213100"/>
          <a:ext cx="8594725" cy="1154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7" r:id="rId4" imgW="474520" imgH="465918" progId="">
                  <p:embed/>
                </p:oleObj>
              </mc:Choice>
              <mc:Fallback>
                <p:oleObj r:id="rId4" imgW="474520" imgH="465918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" y="3213100"/>
                        <a:ext cx="8594725" cy="1154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1" name="Rectangle 4">
            <a:extLst>
              <a:ext uri="{FF2B5EF4-FFF2-40B4-BE49-F238E27FC236}">
                <a16:creationId xmlns:a16="http://schemas.microsoft.com/office/drawing/2014/main" id="{AE85C911-E839-40BC-995F-36A2892F37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946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4582" name="Object 5">
            <a:extLst>
              <a:ext uri="{FF2B5EF4-FFF2-40B4-BE49-F238E27FC236}">
                <a16:creationId xmlns:a16="http://schemas.microsoft.com/office/drawing/2014/main" id="{1F63A659-8306-4AE8-A615-1EFEB465F15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40650" y="333375"/>
          <a:ext cx="1439863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8" r:id="rId6" imgW="481474" imgH="211489" progId="">
                  <p:embed/>
                </p:oleObj>
              </mc:Choice>
              <mc:Fallback>
                <p:oleObj r:id="rId6" imgW="481474" imgH="211489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0650" y="333375"/>
                        <a:ext cx="1439863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3" name="Rectangle 6">
            <a:extLst>
              <a:ext uri="{FF2B5EF4-FFF2-40B4-BE49-F238E27FC236}">
                <a16:creationId xmlns:a16="http://schemas.microsoft.com/office/drawing/2014/main" id="{536C738C-6DF8-4C2C-9E63-1CE5E0609C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4584" name="Object 7">
            <a:extLst>
              <a:ext uri="{FF2B5EF4-FFF2-40B4-BE49-F238E27FC236}">
                <a16:creationId xmlns:a16="http://schemas.microsoft.com/office/drawing/2014/main" id="{B1C6D14E-15F8-4C42-B270-4DC3197975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00338" y="1557338"/>
          <a:ext cx="1873250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9" r:id="rId8" imgW="475665" imgH="221233" progId="">
                  <p:embed/>
                </p:oleObj>
              </mc:Choice>
              <mc:Fallback>
                <p:oleObj r:id="rId8" imgW="475665" imgH="221233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1557338"/>
                        <a:ext cx="1873250" cy="631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5" name="Rectangle 8">
            <a:extLst>
              <a:ext uri="{FF2B5EF4-FFF2-40B4-BE49-F238E27FC236}">
                <a16:creationId xmlns:a16="http://schemas.microsoft.com/office/drawing/2014/main" id="{5A599E5A-2196-4A99-A641-BAA29E8D3E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4586" name="Object 9">
            <a:extLst>
              <a:ext uri="{FF2B5EF4-FFF2-40B4-BE49-F238E27FC236}">
                <a16:creationId xmlns:a16="http://schemas.microsoft.com/office/drawing/2014/main" id="{D1A9C388-E283-4198-9569-FC26F4BEED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56100" y="2424113"/>
          <a:ext cx="792163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0" r:id="rId10" imgW="314207" imgH="222558" progId="">
                  <p:embed/>
                </p:oleObj>
              </mc:Choice>
              <mc:Fallback>
                <p:oleObj r:id="rId10" imgW="314207" imgH="222558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2424113"/>
                        <a:ext cx="792163" cy="56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>
            <a:extLst>
              <a:ext uri="{FF2B5EF4-FFF2-40B4-BE49-F238E27FC236}">
                <a16:creationId xmlns:a16="http://schemas.microsoft.com/office/drawing/2014/main" id="{94B242B3-6811-4FB5-A306-78083F8AE557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404813"/>
            <a:ext cx="8229600" cy="5726112"/>
          </a:xfrm>
        </p:spPr>
        <p:txBody>
          <a:bodyPr/>
          <a:lstStyle/>
          <a:p>
            <a:pPr marL="341313" indent="-341313" eaLnBrk="1" hangingPunct="1"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/>
              <a:t>На каждом отрезке                          имеется четыре неизвестных коэффициента </a:t>
            </a:r>
          </a:p>
          <a:p>
            <a:pPr marL="341313" indent="-341313" eaLnBrk="1" hangingPunct="1"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/>
              <a:t>	                       , следовательно, на всём интервале            </a:t>
            </a:r>
            <a:endParaRPr lang="ru-RU" altLang="ru-RU"/>
          </a:p>
          <a:p>
            <a:pPr marL="341313" indent="-341313" eaLnBrk="1" hangingPunct="1"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                   </a:t>
            </a:r>
            <a:r>
              <a:rPr lang="en-US" altLang="ru-RU"/>
              <a:t>число неизвестных -       . Для их определения необходимо построить систему             уравнений.</a:t>
            </a:r>
          </a:p>
          <a:p>
            <a:pPr marL="341313" indent="-341313" eaLnBrk="1" hangingPunct="1"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/>
              <a:t>На каждом отдельном участке                   из условия прохождения графика функции          через заданные точки следует </a:t>
            </a:r>
          </a:p>
          <a:p>
            <a:pPr marL="341313" indent="-341313" eaLnBrk="1" hangingPunct="1"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0DDACC0E-3221-4496-88E7-16D154DCF3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5604" name="Object 3">
            <a:extLst>
              <a:ext uri="{FF2B5EF4-FFF2-40B4-BE49-F238E27FC236}">
                <a16:creationId xmlns:a16="http://schemas.microsoft.com/office/drawing/2014/main" id="{D8D52560-D380-4D6B-AF71-E2FD02DA664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08400" y="346075"/>
          <a:ext cx="2160588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9" r:id="rId4" imgW="491747" imgH="228713" progId="">
                  <p:embed/>
                </p:oleObj>
              </mc:Choice>
              <mc:Fallback>
                <p:oleObj r:id="rId4" imgW="491747" imgH="228713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346075"/>
                        <a:ext cx="2160588" cy="649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5" name="Rectangle 4">
            <a:extLst>
              <a:ext uri="{FF2B5EF4-FFF2-40B4-BE49-F238E27FC236}">
                <a16:creationId xmlns:a16="http://schemas.microsoft.com/office/drawing/2014/main" id="{CFC85C90-5B4B-49AA-B1C5-DD5ED6BBD2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5606" name="Object 5">
            <a:extLst>
              <a:ext uri="{FF2B5EF4-FFF2-40B4-BE49-F238E27FC236}">
                <a16:creationId xmlns:a16="http://schemas.microsoft.com/office/drawing/2014/main" id="{D26E0549-AF49-42CC-8BBA-95F5F3C1350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5650" y="1196975"/>
          <a:ext cx="2087563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0" r:id="rId6" imgW="528741" imgH="245918" progId="">
                  <p:embed/>
                </p:oleObj>
              </mc:Choice>
              <mc:Fallback>
                <p:oleObj r:id="rId6" imgW="528741" imgH="245918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196975"/>
                        <a:ext cx="2087563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7" name="Rectangle 6">
            <a:extLst>
              <a:ext uri="{FF2B5EF4-FFF2-40B4-BE49-F238E27FC236}">
                <a16:creationId xmlns:a16="http://schemas.microsoft.com/office/drawing/2014/main" id="{B1F8833F-1BEC-4177-BF62-FC5D833AC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5608" name="Object 7">
            <a:extLst>
              <a:ext uri="{FF2B5EF4-FFF2-40B4-BE49-F238E27FC236}">
                <a16:creationId xmlns:a16="http://schemas.microsoft.com/office/drawing/2014/main" id="{4CB9EF33-610B-4F67-A36A-433259C3A46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27088" y="1604963"/>
          <a:ext cx="1223962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1" r:id="rId8" imgW="490907" imgH="238817" progId="">
                  <p:embed/>
                </p:oleObj>
              </mc:Choice>
              <mc:Fallback>
                <p:oleObj r:id="rId8" imgW="490907" imgH="238817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1604963"/>
                        <a:ext cx="1223962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9" name="Rectangle 8">
            <a:extLst>
              <a:ext uri="{FF2B5EF4-FFF2-40B4-BE49-F238E27FC236}">
                <a16:creationId xmlns:a16="http://schemas.microsoft.com/office/drawing/2014/main" id="{FC6F2FCC-7455-414E-8A31-C5AA43E9E8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5610" name="Object 9">
            <a:extLst>
              <a:ext uri="{FF2B5EF4-FFF2-40B4-BE49-F238E27FC236}">
                <a16:creationId xmlns:a16="http://schemas.microsoft.com/office/drawing/2014/main" id="{94B05868-0276-4B02-A2D1-EE092302243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92725" y="1677988"/>
          <a:ext cx="503238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2" r:id="rId10" imgW="224263" imgH="196220" progId="">
                  <p:embed/>
                </p:oleObj>
              </mc:Choice>
              <mc:Fallback>
                <p:oleObj r:id="rId10" imgW="224263" imgH="196220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1677988"/>
                        <a:ext cx="503238" cy="455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11" name="Rectangle 10">
            <a:extLst>
              <a:ext uri="{FF2B5EF4-FFF2-40B4-BE49-F238E27FC236}">
                <a16:creationId xmlns:a16="http://schemas.microsoft.com/office/drawing/2014/main" id="{FFE2C4D9-AEA2-4B77-A438-0B864FBC6E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3851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5612" name="Object 11">
            <a:extLst>
              <a:ext uri="{FF2B5EF4-FFF2-40B4-BE49-F238E27FC236}">
                <a16:creationId xmlns:a16="http://schemas.microsoft.com/office/drawing/2014/main" id="{1A2ECFB0-4798-4F2D-8C0F-DF36498444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13675" y="2036763"/>
          <a:ext cx="503238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3" r:id="rId12" imgW="224263" imgH="196220" progId="">
                  <p:embed/>
                </p:oleObj>
              </mc:Choice>
              <mc:Fallback>
                <p:oleObj r:id="rId12" imgW="224263" imgH="196220" progId="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3675" y="2036763"/>
                        <a:ext cx="503238" cy="455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13" name="Rectangle 12">
            <a:extLst>
              <a:ext uri="{FF2B5EF4-FFF2-40B4-BE49-F238E27FC236}">
                <a16:creationId xmlns:a16="http://schemas.microsoft.com/office/drawing/2014/main" id="{CA44894E-19B8-4174-B259-5AE4314CC3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5614" name="Object 13">
            <a:extLst>
              <a:ext uri="{FF2B5EF4-FFF2-40B4-BE49-F238E27FC236}">
                <a16:creationId xmlns:a16="http://schemas.microsoft.com/office/drawing/2014/main" id="{1DF7ADD3-E9CC-4CE2-8D55-1111C9039A2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80063" y="2809875"/>
          <a:ext cx="1368425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4" r:id="rId13" imgW="550087" imgH="255847" progId="">
                  <p:embed/>
                </p:oleObj>
              </mc:Choice>
              <mc:Fallback>
                <p:oleObj r:id="rId13" imgW="550087" imgH="255847" progId="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063" y="2809875"/>
                        <a:ext cx="1368425" cy="619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15" name="Rectangle 14">
            <a:extLst>
              <a:ext uri="{FF2B5EF4-FFF2-40B4-BE49-F238E27FC236}">
                <a16:creationId xmlns:a16="http://schemas.microsoft.com/office/drawing/2014/main" id="{C0FA478C-6CB3-4791-94EA-8CE4E96F83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946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5616" name="Object 15">
            <a:extLst>
              <a:ext uri="{FF2B5EF4-FFF2-40B4-BE49-F238E27FC236}">
                <a16:creationId xmlns:a16="http://schemas.microsoft.com/office/drawing/2014/main" id="{9E7A0BC0-744B-4116-83AD-4AF1A2BAD2F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35600" y="3213100"/>
          <a:ext cx="792163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5" r:id="rId15" imgW="314207" imgH="222558" progId="">
                  <p:embed/>
                </p:oleObj>
              </mc:Choice>
              <mc:Fallback>
                <p:oleObj r:id="rId15" imgW="314207" imgH="222558" progId="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600" y="3213100"/>
                        <a:ext cx="792163" cy="569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17" name="Rectangle 16">
            <a:extLst>
              <a:ext uri="{FF2B5EF4-FFF2-40B4-BE49-F238E27FC236}">
                <a16:creationId xmlns:a16="http://schemas.microsoft.com/office/drawing/2014/main" id="{99C95294-76DE-41BE-A471-16FCD72ECE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5618" name="Object 17">
            <a:extLst>
              <a:ext uri="{FF2B5EF4-FFF2-40B4-BE49-F238E27FC236}">
                <a16:creationId xmlns:a16="http://schemas.microsoft.com/office/drawing/2014/main" id="{C1A9E8D3-510B-4971-9D04-2DC0056E2A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92275" y="4149725"/>
          <a:ext cx="4968875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6" r:id="rId17" imgW="457193" imgH="212641" progId="">
                  <p:embed/>
                </p:oleObj>
              </mc:Choice>
              <mc:Fallback>
                <p:oleObj r:id="rId17" imgW="457193" imgH="212641" progId="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4149725"/>
                        <a:ext cx="4968875" cy="706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>
            <a:extLst>
              <a:ext uri="{FF2B5EF4-FFF2-40B4-BE49-F238E27FC236}">
                <a16:creationId xmlns:a16="http://schemas.microsoft.com/office/drawing/2014/main" id="{A7995F31-FF52-4007-8448-D6B49FA6C6F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333375"/>
            <a:ext cx="8229600" cy="5797550"/>
          </a:xfrm>
        </p:spPr>
        <p:txBody>
          <a:bodyPr/>
          <a:lstStyle/>
          <a:p>
            <a:pPr marL="341313" indent="-341313" eaLnBrk="1" hangingPunct="1"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/>
              <a:t>Эти условия можно записать в виде</a:t>
            </a:r>
          </a:p>
          <a:p>
            <a:pPr marL="341313" indent="-341313" eaLnBrk="1" hangingPunct="1"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/>
              <a:t>	</a:t>
            </a:r>
          </a:p>
          <a:p>
            <a:pPr marL="341313" indent="-341313" eaLnBrk="1" hangingPunct="1"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/>
              <a:t>Эта система содержит  уравнений        .</a:t>
            </a:r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3AD3C14A-7AD1-4C98-A627-FBB1AC6EEB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2C643CDE-5BFD-4B3A-A47C-F63C5AEF08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6629" name="Object 4">
            <a:extLst>
              <a:ext uri="{FF2B5EF4-FFF2-40B4-BE49-F238E27FC236}">
                <a16:creationId xmlns:a16="http://schemas.microsoft.com/office/drawing/2014/main" id="{1EE9FC54-32E2-4E72-9790-A415A8C6983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42988" y="836613"/>
          <a:ext cx="5905500" cy="187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5" r:id="rId4" imgW="467786" imgH="467786" progId="">
                  <p:embed/>
                </p:oleObj>
              </mc:Choice>
              <mc:Fallback>
                <p:oleObj r:id="rId4" imgW="467786" imgH="467786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836613"/>
                        <a:ext cx="5905500" cy="1878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0" name="Rectangle 5">
            <a:extLst>
              <a:ext uri="{FF2B5EF4-FFF2-40B4-BE49-F238E27FC236}">
                <a16:creationId xmlns:a16="http://schemas.microsoft.com/office/drawing/2014/main" id="{FACBAA07-2D12-40E7-ADBE-190F0D4ABB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6631" name="Object 6">
            <a:extLst>
              <a:ext uri="{FF2B5EF4-FFF2-40B4-BE49-F238E27FC236}">
                <a16:creationId xmlns:a16="http://schemas.microsoft.com/office/drawing/2014/main" id="{90E866AC-66BD-45DE-B4E9-E11FA0E75AF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81675" y="3060700"/>
          <a:ext cx="576263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6" r:id="rId6" imgW="222534" imgH="194707" progId="">
                  <p:embed/>
                </p:oleObj>
              </mc:Choice>
              <mc:Fallback>
                <p:oleObj r:id="rId6" imgW="222534" imgH="194707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1675" y="3060700"/>
                        <a:ext cx="576263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5" name="Rectangle 7">
            <a:extLst>
              <a:ext uri="{FF2B5EF4-FFF2-40B4-BE49-F238E27FC236}">
                <a16:creationId xmlns:a16="http://schemas.microsoft.com/office/drawing/2014/main" id="{1E38F7E5-BBC6-46F8-91EF-6D499228E5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50" y="836613"/>
            <a:ext cx="6192838" cy="2087562"/>
          </a:xfrm>
          <a:prstGeom prst="rect">
            <a:avLst/>
          </a:prstGeom>
          <a:gradFill rotWithShape="0">
            <a:gsLst>
              <a:gs pos="0">
                <a:srgbClr val="FFFF00">
                  <a:alpha val="17000"/>
                </a:srgbClr>
              </a:gs>
              <a:gs pos="50000">
                <a:srgbClr val="FEFE5F">
                  <a:alpha val="20000"/>
                </a:srgbClr>
              </a:gs>
              <a:gs pos="100000">
                <a:srgbClr val="FFFF00">
                  <a:alpha val="17000"/>
                </a:srgbClr>
              </a:gs>
            </a:gsLst>
            <a:lin ang="5400000" scaled="1"/>
          </a:gra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ru-RU"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>
            <a:extLst>
              <a:ext uri="{FF2B5EF4-FFF2-40B4-BE49-F238E27FC236}">
                <a16:creationId xmlns:a16="http://schemas.microsoft.com/office/drawing/2014/main" id="{6C2A3991-FF12-4EB5-995A-33588524A922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333375"/>
            <a:ext cx="8229600" cy="5797550"/>
          </a:xfrm>
        </p:spPr>
        <p:txBody>
          <a:bodyPr/>
          <a:lstStyle/>
          <a:p>
            <a:pPr marL="341313" indent="-341313" eaLnBrk="1" hangingPunct="1"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Свободное равновесие обеспечиваются условиями непрерывности первых и вторых производных во внутренних узлах интерполяции, т.е. условиями гладкости второго порядка кривой во всех внутренних точках –</a:t>
            </a:r>
          </a:p>
          <a:p>
            <a:pPr marL="341313" indent="-341313" eaLnBrk="1" hangingPunct="1"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	</a:t>
            </a:r>
            <a:r>
              <a:rPr lang="en-US" altLang="ru-RU"/>
              <a:t>                                                       </a:t>
            </a:r>
            <a:r>
              <a:rPr lang="ru-RU" altLang="ru-RU"/>
              <a:t>                   </a:t>
            </a:r>
            <a:r>
              <a:rPr lang="en-US" altLang="ru-RU"/>
              <a:t> </a:t>
            </a:r>
            <a:r>
              <a:rPr lang="en-US" altLang="ru-RU">
                <a:solidFill>
                  <a:srgbClr val="FF3300"/>
                </a:solidFill>
              </a:rPr>
              <a:t>(**)</a:t>
            </a: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86995183-AD10-4AE9-9AAA-EE58113485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7652" name="Object 3">
            <a:extLst>
              <a:ext uri="{FF2B5EF4-FFF2-40B4-BE49-F238E27FC236}">
                <a16:creationId xmlns:a16="http://schemas.microsoft.com/office/drawing/2014/main" id="{A33EA84E-955E-41B6-8F98-62A088B19F5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27088" y="2636838"/>
          <a:ext cx="7848600" cy="1296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3" r:id="rId4" imgW="457193" imgH="425283" progId="">
                  <p:embed/>
                </p:oleObj>
              </mc:Choice>
              <mc:Fallback>
                <p:oleObj r:id="rId4" imgW="457193" imgH="425283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2636838"/>
                        <a:ext cx="7848600" cy="1296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>
            <a:extLst>
              <a:ext uri="{FF2B5EF4-FFF2-40B4-BE49-F238E27FC236}">
                <a16:creationId xmlns:a16="http://schemas.microsoft.com/office/drawing/2014/main" id="{D52D9174-7325-41EA-9021-693F1A0E176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333375"/>
            <a:ext cx="8229600" cy="5797550"/>
          </a:xfrm>
        </p:spPr>
        <p:txBody>
          <a:bodyPr/>
          <a:lstStyle/>
          <a:p>
            <a:pPr marL="341313" indent="-341313" eaLnBrk="1" hangingPunct="1"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Вычисляя эти производные из многочлена    (*)</a:t>
            </a:r>
          </a:p>
          <a:p>
            <a:pPr marL="341313" indent="-341313" eaLnBrk="1" hangingPunct="1"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                                                                                   (**</a:t>
            </a:r>
            <a:r>
              <a:rPr lang="en-US" altLang="ru-RU"/>
              <a:t>*</a:t>
            </a:r>
            <a:r>
              <a:rPr lang="ru-RU" altLang="ru-RU"/>
              <a:t>)</a:t>
            </a:r>
          </a:p>
          <a:p>
            <a:pPr marL="341313" indent="-341313" eaLnBrk="1" hangingPunct="1"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altLang="ru-RU"/>
          </a:p>
          <a:p>
            <a:pPr marL="341313" indent="-341313" eaLnBrk="1" hangingPunct="1"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altLang="ru-RU"/>
          </a:p>
          <a:p>
            <a:pPr marL="341313" indent="-341313" eaLnBrk="1" hangingPunct="1"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Подставляя эти выражения в  (**)получаем                      </a:t>
            </a:r>
          </a:p>
          <a:p>
            <a:pPr marL="341313" indent="-341313" eaLnBrk="1" hangingPunct="1"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 уравнений</a:t>
            </a:r>
          </a:p>
          <a:p>
            <a:pPr marL="341313" indent="-341313" eaLnBrk="1" hangingPunct="1">
              <a:buClr>
                <a:srgbClr val="CC9900"/>
              </a:buClr>
              <a:buSzPct val="65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                                                     </a:t>
            </a:r>
          </a:p>
          <a:p>
            <a:pPr marL="341313" indent="-341313" eaLnBrk="1" hangingPunct="1"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altLang="ru-RU"/>
          </a:p>
          <a:p>
            <a:pPr marL="341313" indent="-341313" eaLnBrk="1" hangingPunct="1"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                                                         (</a:t>
            </a:r>
            <a:r>
              <a:rPr lang="en-US" altLang="ru-RU"/>
              <a:t>*4*</a:t>
            </a:r>
            <a:r>
              <a:rPr lang="ru-RU" altLang="ru-RU"/>
              <a:t>)</a:t>
            </a:r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7C7EEE74-EAE2-4158-A951-CF8B4230B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4801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8676" name="Object 3">
            <a:extLst>
              <a:ext uri="{FF2B5EF4-FFF2-40B4-BE49-F238E27FC236}">
                <a16:creationId xmlns:a16="http://schemas.microsoft.com/office/drawing/2014/main" id="{D86D3BD4-ED0E-414E-8FEE-B4422FA14AC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5650" y="765175"/>
          <a:ext cx="6480175" cy="143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5" r:id="rId4" imgW="463997" imgH="463997" progId="">
                  <p:embed/>
                </p:oleObj>
              </mc:Choice>
              <mc:Fallback>
                <p:oleObj r:id="rId4" imgW="463997" imgH="463997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765175"/>
                        <a:ext cx="6480175" cy="143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7" name="Rectangle 4">
            <a:extLst>
              <a:ext uri="{FF2B5EF4-FFF2-40B4-BE49-F238E27FC236}">
                <a16:creationId xmlns:a16="http://schemas.microsoft.com/office/drawing/2014/main" id="{1124AAF0-C9F1-4FA9-A6EE-AC62DE8360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8678" name="Object 5">
            <a:extLst>
              <a:ext uri="{FF2B5EF4-FFF2-40B4-BE49-F238E27FC236}">
                <a16:creationId xmlns:a16="http://schemas.microsoft.com/office/drawing/2014/main" id="{2BCC467C-471A-44C0-9641-6DCE25B158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35825" y="2133600"/>
          <a:ext cx="1225550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6" r:id="rId6" imgW="487150" imgH="213982" progId="">
                  <p:embed/>
                </p:oleObj>
              </mc:Choice>
              <mc:Fallback>
                <p:oleObj r:id="rId6" imgW="487150" imgH="213982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5825" y="2133600"/>
                        <a:ext cx="1225550" cy="531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9" name="Rectangle 6">
            <a:extLst>
              <a:ext uri="{FF2B5EF4-FFF2-40B4-BE49-F238E27FC236}">
                <a16:creationId xmlns:a16="http://schemas.microsoft.com/office/drawing/2014/main" id="{CA1B53F0-6409-4AB9-A7CD-1B52221008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081338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9703" name="Rectangle 7">
            <a:extLst>
              <a:ext uri="{FF2B5EF4-FFF2-40B4-BE49-F238E27FC236}">
                <a16:creationId xmlns:a16="http://schemas.microsoft.com/office/drawing/2014/main" id="{4EA0FA1F-B1D1-4677-ACF2-FCFFBB3212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1680" y="3284984"/>
            <a:ext cx="3743325" cy="1922463"/>
          </a:xfrm>
          <a:prstGeom prst="rect">
            <a:avLst/>
          </a:prstGeom>
          <a:gradFill rotWithShape="0">
            <a:gsLst>
              <a:gs pos="0">
                <a:srgbClr val="FFFF00">
                  <a:alpha val="12999"/>
                </a:srgbClr>
              </a:gs>
              <a:gs pos="50000">
                <a:srgbClr val="757500">
                  <a:alpha val="23000"/>
                </a:srgbClr>
              </a:gs>
              <a:gs pos="100000">
                <a:srgbClr val="FFFF00">
                  <a:alpha val="12999"/>
                </a:srgbClr>
              </a:gs>
            </a:gsLst>
            <a:lin ang="5400000" scaled="1"/>
          </a:gra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ru-RU">
              <a:cs typeface="+mn-cs"/>
            </a:endParaRPr>
          </a:p>
        </p:txBody>
      </p:sp>
      <p:sp>
        <p:nvSpPr>
          <p:cNvPr id="28683" name="Rectangle 8">
            <a:extLst>
              <a:ext uri="{FF2B5EF4-FFF2-40B4-BE49-F238E27FC236}">
                <a16:creationId xmlns:a16="http://schemas.microsoft.com/office/drawing/2014/main" id="{D2EF0737-DB42-4822-89A1-938ABBF7BE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081338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8684" name="Object 9">
            <a:extLst>
              <a:ext uri="{FF2B5EF4-FFF2-40B4-BE49-F238E27FC236}">
                <a16:creationId xmlns:a16="http://schemas.microsoft.com/office/drawing/2014/main" id="{76B92AD4-7F8E-4E44-B323-1557898E0FC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79613" y="3409950"/>
          <a:ext cx="3457575" cy="164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7" r:id="rId8" imgW="469192" imgH="469192" progId="">
                  <p:embed/>
                </p:oleObj>
              </mc:Choice>
              <mc:Fallback>
                <p:oleObj r:id="rId8" imgW="469192" imgH="469192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3409950"/>
                        <a:ext cx="3457575" cy="1649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>
            <a:extLst>
              <a:ext uri="{FF2B5EF4-FFF2-40B4-BE49-F238E27FC236}">
                <a16:creationId xmlns:a16="http://schemas.microsoft.com/office/drawing/2014/main" id="{567B7450-814F-4616-BB79-C0098F5483C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333375"/>
            <a:ext cx="8229600" cy="5797550"/>
          </a:xfrm>
        </p:spPr>
        <p:txBody>
          <a:bodyPr/>
          <a:lstStyle/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Оставшиеся необходимые два уравнения получаются из условий закрепления концов сплайна, в которые входят значения первой и второй производной функции  </a:t>
            </a:r>
            <a:r>
              <a:rPr lang="en-US" altLang="ru-RU"/>
              <a:t>          </a:t>
            </a:r>
            <a:r>
              <a:rPr lang="ru-RU" altLang="ru-RU"/>
              <a:t>в точках  </a:t>
            </a:r>
            <a:r>
              <a:rPr lang="en-US" altLang="ru-RU"/>
              <a:t>        </a:t>
            </a:r>
            <a:r>
              <a:rPr lang="ru-RU" altLang="ru-RU"/>
              <a:t>и </a:t>
            </a:r>
            <a:r>
              <a:rPr lang="en-US" altLang="ru-RU"/>
              <a:t>         </a:t>
            </a:r>
            <a:r>
              <a:rPr lang="ru-RU" altLang="ru-RU"/>
              <a:t>  </a:t>
            </a:r>
            <a:r>
              <a:rPr lang="en-US" altLang="ru-RU"/>
              <a:t>        </a:t>
            </a:r>
            <a:r>
              <a:rPr lang="ru-RU" altLang="ru-RU"/>
              <a:t> 	. Из (***) следует,</a:t>
            </a:r>
          </a:p>
          <a:p>
            <a:pPr marL="341313" indent="-341313" eaLnBrk="1" hangingPunct="1">
              <a:spcBef>
                <a:spcPts val="60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/>
              <a:t>	</a:t>
            </a:r>
            <a:r>
              <a:rPr lang="ru-RU" altLang="ru-RU"/>
              <a:t>и, следовательно, в точке  </a:t>
            </a:r>
            <a:r>
              <a:rPr lang="en-US" altLang="ru-RU"/>
              <a:t>        </a:t>
            </a:r>
            <a:r>
              <a:rPr lang="ru-RU" altLang="ru-RU"/>
              <a:t>имеем , </a:t>
            </a:r>
          </a:p>
          <a:p>
            <a:pPr marL="341313" indent="-341313" eaLnBrk="1" hangingPunct="1">
              <a:spcBef>
                <a:spcPts val="60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spcBef>
                <a:spcPts val="60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/>
              <a:t>	</a:t>
            </a:r>
            <a:r>
              <a:rPr lang="ru-RU" altLang="ru-RU"/>
              <a:t>т.е. значения производных в точке  </a:t>
            </a:r>
            <a:r>
              <a:rPr lang="en-US" altLang="ru-RU"/>
              <a:t>      </a:t>
            </a:r>
            <a:r>
              <a:rPr lang="ru-RU" altLang="ru-RU"/>
              <a:t>присутствуют в системе. Значения производных в точке        отсутствуют в системе, поэтому они вводятся с помощью дополнительных переменных  </a:t>
            </a:r>
            <a:r>
              <a:rPr lang="en-US" altLang="ru-RU"/>
              <a:t>       </a:t>
            </a:r>
            <a:r>
              <a:rPr lang="ru-RU" altLang="ru-RU"/>
              <a:t> 	     и </a:t>
            </a:r>
            <a:r>
              <a:rPr lang="en-US" altLang="ru-RU"/>
              <a:t>            </a:t>
            </a:r>
            <a:r>
              <a:rPr lang="ru-RU" altLang="ru-RU"/>
              <a:t>, т.е.</a:t>
            </a:r>
          </a:p>
          <a:p>
            <a:pPr marL="341313" indent="-341313" eaLnBrk="1" hangingPunct="1"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 </a:t>
            </a:r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6B5FB10E-2CAA-4657-AC65-1C29DCBAC7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9700" name="Object 3">
            <a:extLst>
              <a:ext uri="{FF2B5EF4-FFF2-40B4-BE49-F238E27FC236}">
                <a16:creationId xmlns:a16="http://schemas.microsoft.com/office/drawing/2014/main" id="{9F1D9239-56AE-4B7C-B29D-EBBB0361484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62575" y="1365250"/>
          <a:ext cx="793750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1" r:id="rId4" imgW="314207" imgH="222558" progId="">
                  <p:embed/>
                </p:oleObj>
              </mc:Choice>
              <mc:Fallback>
                <p:oleObj r:id="rId4" imgW="314207" imgH="222558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2575" y="1365250"/>
                        <a:ext cx="793750" cy="569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1" name="Rectangle 4">
            <a:extLst>
              <a:ext uri="{FF2B5EF4-FFF2-40B4-BE49-F238E27FC236}">
                <a16:creationId xmlns:a16="http://schemas.microsoft.com/office/drawing/2014/main" id="{D5FEAB55-B91C-41A4-8A50-1ECE93C837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9702" name="Object 5">
            <a:extLst>
              <a:ext uri="{FF2B5EF4-FFF2-40B4-BE49-F238E27FC236}">
                <a16:creationId xmlns:a16="http://schemas.microsoft.com/office/drawing/2014/main" id="{D7C4C5B3-4B30-4819-B5A7-6284AB5526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67625" y="1268413"/>
          <a:ext cx="528638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2" r:id="rId6" imgW="185218" imgH="238144" progId="">
                  <p:embed/>
                </p:oleObj>
              </mc:Choice>
              <mc:Fallback>
                <p:oleObj r:id="rId6" imgW="185218" imgH="238144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7625" y="1268413"/>
                        <a:ext cx="528638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3" name="Rectangle 6">
            <a:extLst>
              <a:ext uri="{FF2B5EF4-FFF2-40B4-BE49-F238E27FC236}">
                <a16:creationId xmlns:a16="http://schemas.microsoft.com/office/drawing/2014/main" id="{48C48597-3431-416B-9464-9745994216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9704" name="Object 7">
            <a:extLst>
              <a:ext uri="{FF2B5EF4-FFF2-40B4-BE49-F238E27FC236}">
                <a16:creationId xmlns:a16="http://schemas.microsoft.com/office/drawing/2014/main" id="{FCCEB343-4688-4560-A109-02321B6EE7D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93763" y="1628775"/>
          <a:ext cx="438150" cy="735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3" name="Формула" r:id="rId8" imgW="190500" imgH="228600" progId="Equation.3">
                  <p:embed/>
                </p:oleObj>
              </mc:Choice>
              <mc:Fallback>
                <p:oleObj name="Формула" r:id="rId8" imgW="19050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3763" y="1628775"/>
                        <a:ext cx="438150" cy="735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5" name="Rectangle 8">
            <a:extLst>
              <a:ext uri="{FF2B5EF4-FFF2-40B4-BE49-F238E27FC236}">
                <a16:creationId xmlns:a16="http://schemas.microsoft.com/office/drawing/2014/main" id="{6DCEEF51-B2E9-4D2D-976C-2B9F1549EA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9706" name="Object 9">
            <a:extLst>
              <a:ext uri="{FF2B5EF4-FFF2-40B4-BE49-F238E27FC236}">
                <a16:creationId xmlns:a16="http://schemas.microsoft.com/office/drawing/2014/main" id="{76BB4C7B-5AE4-441F-939F-4FEB0DD19D0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27538" y="1752600"/>
          <a:ext cx="4465637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4" r:id="rId10" imgW="504753" imgH="234762" progId="">
                  <p:embed/>
                </p:oleObj>
              </mc:Choice>
              <mc:Fallback>
                <p:oleObj r:id="rId10" imgW="504753" imgH="234762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538" y="1752600"/>
                        <a:ext cx="4465637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7" name="Rectangle 10">
            <a:extLst>
              <a:ext uri="{FF2B5EF4-FFF2-40B4-BE49-F238E27FC236}">
                <a16:creationId xmlns:a16="http://schemas.microsoft.com/office/drawing/2014/main" id="{A0158E02-03A5-45BA-805B-37070C2F65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9708" name="Object 11">
            <a:extLst>
              <a:ext uri="{FF2B5EF4-FFF2-40B4-BE49-F238E27FC236}">
                <a16:creationId xmlns:a16="http://schemas.microsoft.com/office/drawing/2014/main" id="{9F82212D-4074-40C9-ABEF-D0D1E5724D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41900" y="2154238"/>
          <a:ext cx="466725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5" r:id="rId12" imgW="185218" imgH="238144" progId="">
                  <p:embed/>
                </p:oleObj>
              </mc:Choice>
              <mc:Fallback>
                <p:oleObj r:id="rId12" imgW="185218" imgH="238144" progId="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1900" y="2154238"/>
                        <a:ext cx="466725" cy="588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9" name="Rectangle 12">
            <a:extLst>
              <a:ext uri="{FF2B5EF4-FFF2-40B4-BE49-F238E27FC236}">
                <a16:creationId xmlns:a16="http://schemas.microsoft.com/office/drawing/2014/main" id="{2A670C66-6FCC-40DA-BD96-74F4DD4EA5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9710" name="Object 13">
            <a:extLst>
              <a:ext uri="{FF2B5EF4-FFF2-40B4-BE49-F238E27FC236}">
                <a16:creationId xmlns:a16="http://schemas.microsoft.com/office/drawing/2014/main" id="{460984EC-F8AF-47C4-A744-F2A0BB215E9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19250" y="2625725"/>
          <a:ext cx="4248150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6" r:id="rId13" imgW="492993" imgH="229292" progId="">
                  <p:embed/>
                </p:oleObj>
              </mc:Choice>
              <mc:Fallback>
                <p:oleObj r:id="rId13" imgW="492993" imgH="229292" progId="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2625725"/>
                        <a:ext cx="4248150" cy="611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11" name="Rectangle 14">
            <a:extLst>
              <a:ext uri="{FF2B5EF4-FFF2-40B4-BE49-F238E27FC236}">
                <a16:creationId xmlns:a16="http://schemas.microsoft.com/office/drawing/2014/main" id="{A7FA21E1-327A-469B-A530-E372B2DF3A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9712" name="Object 15">
            <a:extLst>
              <a:ext uri="{FF2B5EF4-FFF2-40B4-BE49-F238E27FC236}">
                <a16:creationId xmlns:a16="http://schemas.microsoft.com/office/drawing/2014/main" id="{1EADE630-CEA9-46A8-B0AD-BBE44B5A8E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19825" y="2997200"/>
          <a:ext cx="51276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7" r:id="rId15" imgW="185218" imgH="238144" progId="">
                  <p:embed/>
                </p:oleObj>
              </mc:Choice>
              <mc:Fallback>
                <p:oleObj r:id="rId15" imgW="185218" imgH="238144" progId="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9825" y="2997200"/>
                        <a:ext cx="512763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13" name="Rectangle 16">
            <a:extLst>
              <a:ext uri="{FF2B5EF4-FFF2-40B4-BE49-F238E27FC236}">
                <a16:creationId xmlns:a16="http://schemas.microsoft.com/office/drawing/2014/main" id="{BA234C77-5633-42CA-956D-1D0C294DB1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9714" name="Object 17">
            <a:extLst>
              <a:ext uri="{FF2B5EF4-FFF2-40B4-BE49-F238E27FC236}">
                <a16:creationId xmlns:a16="http://schemas.microsoft.com/office/drawing/2014/main" id="{5DAB76D3-C2FF-4D48-B600-D718571444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8175" y="3716338"/>
          <a:ext cx="51276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8" r:id="rId16" imgW="186006" imgH="239157" progId="">
                  <p:embed/>
                </p:oleObj>
              </mc:Choice>
              <mc:Fallback>
                <p:oleObj r:id="rId16" imgW="186006" imgH="239157" progId="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3716338"/>
                        <a:ext cx="512763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15" name="Rectangle 18">
            <a:extLst>
              <a:ext uri="{FF2B5EF4-FFF2-40B4-BE49-F238E27FC236}">
                <a16:creationId xmlns:a16="http://schemas.microsoft.com/office/drawing/2014/main" id="{008D4BF1-0D07-41BA-BC57-2CE4D91CF8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09938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9716" name="Object 19">
            <a:extLst>
              <a:ext uri="{FF2B5EF4-FFF2-40B4-BE49-F238E27FC236}">
                <a16:creationId xmlns:a16="http://schemas.microsoft.com/office/drawing/2014/main" id="{549A8F69-BC98-4BE8-BE1C-F1C2176549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47813" y="5127625"/>
          <a:ext cx="575945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9" r:id="rId18" imgW="486177" imgH="238689" progId="">
                  <p:embed/>
                </p:oleObj>
              </mc:Choice>
              <mc:Fallback>
                <p:oleObj r:id="rId18" imgW="486177" imgH="238689" progId="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5127625"/>
                        <a:ext cx="575945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17" name="Rectangle 20">
            <a:extLst>
              <a:ext uri="{FF2B5EF4-FFF2-40B4-BE49-F238E27FC236}">
                <a16:creationId xmlns:a16="http://schemas.microsoft.com/office/drawing/2014/main" id="{911429B3-23EE-4D57-8F70-643EEBF945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9718" name="Object 21">
            <a:extLst>
              <a:ext uri="{FF2B5EF4-FFF2-40B4-BE49-F238E27FC236}">
                <a16:creationId xmlns:a16="http://schemas.microsoft.com/office/drawing/2014/main" id="{E9B75C28-C9B2-4138-9C2C-BF32E756182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42988" y="4508500"/>
          <a:ext cx="720725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30" r:id="rId20" imgW="287051" imgH="258351" progId="">
                  <p:embed/>
                </p:oleObj>
              </mc:Choice>
              <mc:Fallback>
                <p:oleObj r:id="rId20" imgW="287051" imgH="258351" progId="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4508500"/>
                        <a:ext cx="720725" cy="641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19" name="Rectangle 22">
            <a:extLst>
              <a:ext uri="{FF2B5EF4-FFF2-40B4-BE49-F238E27FC236}">
                <a16:creationId xmlns:a16="http://schemas.microsoft.com/office/drawing/2014/main" id="{06D106E1-A62E-4A6C-887D-C51ABDD8E2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9720" name="Object 23">
            <a:extLst>
              <a:ext uri="{FF2B5EF4-FFF2-40B4-BE49-F238E27FC236}">
                <a16:creationId xmlns:a16="http://schemas.microsoft.com/office/drawing/2014/main" id="{E927B636-C979-4A8A-943F-B6526674F79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68538" y="4437063"/>
          <a:ext cx="758825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31" r:id="rId22" imgW="284587" imgH="256134" progId="">
                  <p:embed/>
                </p:oleObj>
              </mc:Choice>
              <mc:Fallback>
                <p:oleObj r:id="rId22" imgW="284587" imgH="256134" progId="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8" y="4437063"/>
                        <a:ext cx="758825" cy="676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>
            <a:extLst>
              <a:ext uri="{FF2B5EF4-FFF2-40B4-BE49-F238E27FC236}">
                <a16:creationId xmlns:a16="http://schemas.microsoft.com/office/drawing/2014/main" id="{033E127F-94ED-415C-9223-9DD8716AD54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333375"/>
            <a:ext cx="8229600" cy="5797550"/>
          </a:xfrm>
        </p:spPr>
        <p:txBody>
          <a:bodyPr/>
          <a:lstStyle/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Из условия непрерывности производных в точке  следует, что</a:t>
            </a:r>
          </a:p>
          <a:p>
            <a:pPr marL="341313" indent="-341313" eaLnBrk="1" hangingPunct="1">
              <a:spcBef>
                <a:spcPts val="60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                                    </a:t>
            </a:r>
          </a:p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spcBef>
                <a:spcPts val="60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/>
              <a:t>	</a:t>
            </a:r>
            <a:r>
              <a:rPr lang="ru-RU" altLang="ru-RU"/>
              <a:t>С учётом этих дополнений </a:t>
            </a:r>
            <a:r>
              <a:rPr lang="en-US" altLang="ru-RU"/>
              <a:t>(*4*)</a:t>
            </a:r>
            <a:r>
              <a:rPr lang="ru-RU" altLang="ru-RU"/>
              <a:t> можно рассматривать для всего диапазона индексов </a:t>
            </a:r>
          </a:p>
          <a:p>
            <a:pPr marL="341313" indent="-341313" eaLnBrk="1" hangingPunct="1">
              <a:spcBef>
                <a:spcPts val="60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altLang="ru-RU"/>
          </a:p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Построенная таким образом система содержит </a:t>
            </a:r>
            <a:r>
              <a:rPr lang="en-US" altLang="ru-RU"/>
              <a:t>             </a:t>
            </a:r>
          </a:p>
          <a:p>
            <a:pPr marL="341313" indent="-341313" eaLnBrk="1" hangingPunct="1">
              <a:spcBef>
                <a:spcPts val="60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/>
              <a:t>	             </a:t>
            </a:r>
            <a:r>
              <a:rPr lang="ru-RU" altLang="ru-RU"/>
              <a:t>неизвестных и</a:t>
            </a:r>
            <a:r>
              <a:rPr lang="en-US" altLang="ru-RU"/>
              <a:t>          </a:t>
            </a:r>
            <a:r>
              <a:rPr lang="ru-RU" altLang="ru-RU"/>
              <a:t> уравнений. </a:t>
            </a:r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75D3CC65-6C84-4D8C-9D00-30BE087BFF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30724" name="Object 3">
            <a:extLst>
              <a:ext uri="{FF2B5EF4-FFF2-40B4-BE49-F238E27FC236}">
                <a16:creationId xmlns:a16="http://schemas.microsoft.com/office/drawing/2014/main" id="{5C9A4EBA-72AD-40DA-B6C4-3F0D8E496B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045450" y="169863"/>
          <a:ext cx="558800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6" r:id="rId4" imgW="186006" imgH="239157" progId="">
                  <p:embed/>
                </p:oleObj>
              </mc:Choice>
              <mc:Fallback>
                <p:oleObj r:id="rId4" imgW="186006" imgH="239157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45450" y="169863"/>
                        <a:ext cx="558800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5" name="Rectangle 4">
            <a:extLst>
              <a:ext uri="{FF2B5EF4-FFF2-40B4-BE49-F238E27FC236}">
                <a16:creationId xmlns:a16="http://schemas.microsoft.com/office/drawing/2014/main" id="{5AA9F4C1-9398-4FFC-AD55-E4DE05E6F1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30726" name="Rectangle 5">
            <a:extLst>
              <a:ext uri="{FF2B5EF4-FFF2-40B4-BE49-F238E27FC236}">
                <a16:creationId xmlns:a16="http://schemas.microsoft.com/office/drawing/2014/main" id="{5A3B6516-7471-4C3F-BBA5-F4B9239E9D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30727" name="Rectangle 6">
            <a:extLst>
              <a:ext uri="{FF2B5EF4-FFF2-40B4-BE49-F238E27FC236}">
                <a16:creationId xmlns:a16="http://schemas.microsoft.com/office/drawing/2014/main" id="{C381A1CC-5E6E-4BEE-8372-2582A01AA9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30728" name="Rectangle 7">
            <a:extLst>
              <a:ext uri="{FF2B5EF4-FFF2-40B4-BE49-F238E27FC236}">
                <a16:creationId xmlns:a16="http://schemas.microsoft.com/office/drawing/2014/main" id="{680BE141-EF96-431E-9521-694F6E2F64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3851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30729" name="Object 8">
            <a:extLst>
              <a:ext uri="{FF2B5EF4-FFF2-40B4-BE49-F238E27FC236}">
                <a16:creationId xmlns:a16="http://schemas.microsoft.com/office/drawing/2014/main" id="{2BC5E110-DE33-4163-9769-6818E710E42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0113" y="3709988"/>
          <a:ext cx="1008062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7" r:id="rId6" imgW="428662" imgH="176501" progId="">
                  <p:embed/>
                </p:oleObj>
              </mc:Choice>
              <mc:Fallback>
                <p:oleObj r:id="rId6" imgW="428662" imgH="176501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3709988"/>
                        <a:ext cx="1008062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30" name="Rectangle 9">
            <a:extLst>
              <a:ext uri="{FF2B5EF4-FFF2-40B4-BE49-F238E27FC236}">
                <a16:creationId xmlns:a16="http://schemas.microsoft.com/office/drawing/2014/main" id="{CF0C0A70-E7E5-4029-9F60-9869ECEC9C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30731" name="Object 10">
            <a:extLst>
              <a:ext uri="{FF2B5EF4-FFF2-40B4-BE49-F238E27FC236}">
                <a16:creationId xmlns:a16="http://schemas.microsoft.com/office/drawing/2014/main" id="{9B8624B5-7076-4416-A3D5-06FF8BBDB90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56100" y="3695700"/>
          <a:ext cx="503238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8" r:id="rId8" imgW="224263" imgH="196220" progId="">
                  <p:embed/>
                </p:oleObj>
              </mc:Choice>
              <mc:Fallback>
                <p:oleObj r:id="rId8" imgW="224263" imgH="196220" progId="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3695700"/>
                        <a:ext cx="503238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32" name="Rectangle 11">
            <a:extLst>
              <a:ext uri="{FF2B5EF4-FFF2-40B4-BE49-F238E27FC236}">
                <a16:creationId xmlns:a16="http://schemas.microsoft.com/office/drawing/2014/main" id="{DDB339D6-B6F3-419E-A3F2-93B21852E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8611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30733" name="Object 12">
            <a:extLst>
              <a:ext uri="{FF2B5EF4-FFF2-40B4-BE49-F238E27FC236}">
                <a16:creationId xmlns:a16="http://schemas.microsoft.com/office/drawing/2014/main" id="{A7004B25-9E4D-43F3-BABA-FDDEEFC251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60700" y="620713"/>
          <a:ext cx="4032250" cy="1225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9" r:id="rId10" imgW="478208" imgH="469539" progId="">
                  <p:embed/>
                </p:oleObj>
              </mc:Choice>
              <mc:Fallback>
                <p:oleObj r:id="rId10" imgW="478208" imgH="469539" progId="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0700" y="620713"/>
                        <a:ext cx="4032250" cy="1225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34" name="Rectangle 13">
            <a:extLst>
              <a:ext uri="{FF2B5EF4-FFF2-40B4-BE49-F238E27FC236}">
                <a16:creationId xmlns:a16="http://schemas.microsoft.com/office/drawing/2014/main" id="{EAE96A32-FF7E-4CBB-A2B3-8B773E21BB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28988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30735" name="Object 14">
            <a:extLst>
              <a:ext uri="{FF2B5EF4-FFF2-40B4-BE49-F238E27FC236}">
                <a16:creationId xmlns:a16="http://schemas.microsoft.com/office/drawing/2014/main" id="{374B1D95-5A27-4FEF-B3DD-FE12C9DCB9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71775" y="2767013"/>
          <a:ext cx="2592388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0" r:id="rId12" imgW="584650" imgH="241714" progId="">
                  <p:embed/>
                </p:oleObj>
              </mc:Choice>
              <mc:Fallback>
                <p:oleObj r:id="rId12" imgW="584650" imgH="241714" progId="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2767013"/>
                        <a:ext cx="2592388" cy="619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>
            <a:extLst>
              <a:ext uri="{FF2B5EF4-FFF2-40B4-BE49-F238E27FC236}">
                <a16:creationId xmlns:a16="http://schemas.microsoft.com/office/drawing/2014/main" id="{8D6EFF28-FEFA-4F75-AB2E-98149C91F22C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333375"/>
            <a:ext cx="8229600" cy="5797550"/>
          </a:xfrm>
        </p:spPr>
        <p:txBody>
          <a:bodyPr/>
          <a:lstStyle/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Эту систему можно дополнить одним из двух условий закрепления концов сплайна:</a:t>
            </a:r>
          </a:p>
          <a:p>
            <a:pPr marL="341313" indent="-341313" eaLnBrk="1" hangingPunct="1">
              <a:spcBef>
                <a:spcPts val="60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/>
              <a:t>        </a:t>
            </a:r>
            <a:r>
              <a:rPr lang="ru-RU" altLang="ru-RU"/>
              <a:t>                                    </a:t>
            </a:r>
            <a:r>
              <a:rPr lang="en-US" altLang="ru-RU"/>
              <a:t>                                    </a:t>
            </a:r>
            <a:r>
              <a:rPr lang="ru-RU" altLang="ru-RU"/>
              <a:t>(%)</a:t>
            </a:r>
          </a:p>
          <a:p>
            <a:pPr marL="341313" indent="-341313" eaLnBrk="1" hangingPunct="1">
              <a:spcBef>
                <a:spcPts val="60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/>
              <a:t>	</a:t>
            </a:r>
            <a:r>
              <a:rPr lang="ru-RU" altLang="ru-RU"/>
              <a:t>или</a:t>
            </a:r>
          </a:p>
          <a:p>
            <a:pPr marL="341313" indent="-341313" eaLnBrk="1" hangingPunct="1">
              <a:spcBef>
                <a:spcPts val="60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/>
              <a:t>       </a:t>
            </a:r>
            <a:r>
              <a:rPr lang="ru-RU" altLang="ru-RU"/>
              <a:t>                                   </a:t>
            </a:r>
            <a:r>
              <a:rPr lang="en-US" altLang="ru-RU"/>
              <a:t>                                 </a:t>
            </a:r>
            <a:r>
              <a:rPr lang="ru-RU" altLang="ru-RU"/>
              <a:t> </a:t>
            </a:r>
            <a:r>
              <a:rPr lang="en-US" altLang="ru-RU"/>
              <a:t>     </a:t>
            </a:r>
            <a:r>
              <a:rPr lang="ru-RU" altLang="ru-RU"/>
              <a:t>(%%)</a:t>
            </a:r>
          </a:p>
          <a:p>
            <a:pPr marL="341313" indent="-341313" eaLnBrk="1" hangingPunct="1">
              <a:spcBef>
                <a:spcPts val="60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/>
              <a:t>	</a:t>
            </a:r>
            <a:r>
              <a:rPr lang="ru-RU" altLang="ru-RU"/>
              <a:t>где </a:t>
            </a:r>
            <a:r>
              <a:rPr lang="en-US" altLang="ru-RU"/>
              <a:t>                           </a:t>
            </a:r>
            <a:r>
              <a:rPr lang="ru-RU" altLang="ru-RU"/>
              <a:t>   - заданные числа.</a:t>
            </a:r>
          </a:p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Например, из рис. «Механическая модель сплайна»  видно, что при заданных углах наклона          и </a:t>
            </a:r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E90FCB40-F540-4E8B-953D-B6AD80B6E3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31748" name="Object 3">
            <a:extLst>
              <a:ext uri="{FF2B5EF4-FFF2-40B4-BE49-F238E27FC236}">
                <a16:creationId xmlns:a16="http://schemas.microsoft.com/office/drawing/2014/main" id="{3DB6F24D-791F-4D3B-8AA5-2E053DF1047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16013" y="1085850"/>
          <a:ext cx="5761037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9" r:id="rId4" imgW="457193" imgH="212641" progId="">
                  <p:embed/>
                </p:oleObj>
              </mc:Choice>
              <mc:Fallback>
                <p:oleObj r:id="rId4" imgW="457193" imgH="212641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1085850"/>
                        <a:ext cx="5761037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49" name="Rectangle 4">
            <a:extLst>
              <a:ext uri="{FF2B5EF4-FFF2-40B4-BE49-F238E27FC236}">
                <a16:creationId xmlns:a16="http://schemas.microsoft.com/office/drawing/2014/main" id="{A0A8A4EF-2319-4DDD-AF3E-D39E28A5A4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31750" name="Object 5">
            <a:extLst>
              <a:ext uri="{FF2B5EF4-FFF2-40B4-BE49-F238E27FC236}">
                <a16:creationId xmlns:a16="http://schemas.microsoft.com/office/drawing/2014/main" id="{140434F1-D27F-4D5A-BA81-A58EDE6AAB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16013" y="1919288"/>
          <a:ext cx="5903912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0" r:id="rId6" imgW="459591" imgH="213757" progId="">
                  <p:embed/>
                </p:oleObj>
              </mc:Choice>
              <mc:Fallback>
                <p:oleObj r:id="rId6" imgW="459591" imgH="213757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1919288"/>
                        <a:ext cx="5903912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1" name="Rectangle 6">
            <a:extLst>
              <a:ext uri="{FF2B5EF4-FFF2-40B4-BE49-F238E27FC236}">
                <a16:creationId xmlns:a16="http://schemas.microsoft.com/office/drawing/2014/main" id="{40A04D6F-CAE7-45E7-A0EA-5C185898BC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31752" name="Object 7">
            <a:extLst>
              <a:ext uri="{FF2B5EF4-FFF2-40B4-BE49-F238E27FC236}">
                <a16:creationId xmlns:a16="http://schemas.microsoft.com/office/drawing/2014/main" id="{59EC0BA6-673F-405D-B730-79C53AA76D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47813" y="2387600"/>
          <a:ext cx="2160587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1" r:id="rId8" imgW="556008" imgH="244228" progId="">
                  <p:embed/>
                </p:oleObj>
              </mc:Choice>
              <mc:Fallback>
                <p:oleObj r:id="rId8" imgW="556008" imgH="244228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2387600"/>
                        <a:ext cx="2160587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3" name="Rectangle 8">
            <a:extLst>
              <a:ext uri="{FF2B5EF4-FFF2-40B4-BE49-F238E27FC236}">
                <a16:creationId xmlns:a16="http://schemas.microsoft.com/office/drawing/2014/main" id="{DCFE59DC-78A3-42DC-8979-951C4D16C4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31754" name="Object 9">
            <a:extLst>
              <a:ext uri="{FF2B5EF4-FFF2-40B4-BE49-F238E27FC236}">
                <a16:creationId xmlns:a16="http://schemas.microsoft.com/office/drawing/2014/main" id="{7159F8B8-064D-4031-A68D-023E256C54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32588" y="3357563"/>
          <a:ext cx="431800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2" r:id="rId10" imgW="182758" imgH="167522" progId="">
                  <p:embed/>
                </p:oleObj>
              </mc:Choice>
              <mc:Fallback>
                <p:oleObj r:id="rId10" imgW="182758" imgH="167522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2588" y="3357563"/>
                        <a:ext cx="431800" cy="404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5" name="Rectangle 10">
            <a:extLst>
              <a:ext uri="{FF2B5EF4-FFF2-40B4-BE49-F238E27FC236}">
                <a16:creationId xmlns:a16="http://schemas.microsoft.com/office/drawing/2014/main" id="{FD6C983B-0919-4071-8E01-A497F31963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28988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31756" name="Object 11">
            <a:extLst>
              <a:ext uri="{FF2B5EF4-FFF2-40B4-BE49-F238E27FC236}">
                <a16:creationId xmlns:a16="http://schemas.microsoft.com/office/drawing/2014/main" id="{582E91CE-B88E-41A6-814C-B4BA63A4BC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67625" y="3284538"/>
          <a:ext cx="373063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3" r:id="rId12" imgW="150736" imgH="200986" progId="">
                  <p:embed/>
                </p:oleObj>
              </mc:Choice>
              <mc:Fallback>
                <p:oleObj r:id="rId12" imgW="150736" imgH="200986" progId="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7625" y="3284538"/>
                        <a:ext cx="373063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7" name="Rectangle 12">
            <a:extLst>
              <a:ext uri="{FF2B5EF4-FFF2-40B4-BE49-F238E27FC236}">
                <a16:creationId xmlns:a16="http://schemas.microsoft.com/office/drawing/2014/main" id="{BD02FCC3-EEA2-4773-9FC4-4F0AB47C07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946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31758" name="Object 13">
            <a:extLst>
              <a:ext uri="{FF2B5EF4-FFF2-40B4-BE49-F238E27FC236}">
                <a16:creationId xmlns:a16="http://schemas.microsoft.com/office/drawing/2014/main" id="{C7CE1F87-65D8-48C3-88D5-88116FA313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27313" y="3905250"/>
          <a:ext cx="4249737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4" r:id="rId14" imgW="462672" imgH="203230" progId="">
                  <p:embed/>
                </p:oleObj>
              </mc:Choice>
              <mc:Fallback>
                <p:oleObj r:id="rId14" imgW="462672" imgH="203230" progId="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3905250"/>
                        <a:ext cx="4249737" cy="679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>
            <a:extLst>
              <a:ext uri="{FF2B5EF4-FFF2-40B4-BE49-F238E27FC236}">
                <a16:creationId xmlns:a16="http://schemas.microsoft.com/office/drawing/2014/main" id="{87C5607C-C2A8-4E44-A7B3-3A6D7C0E6777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333375"/>
            <a:ext cx="8229600" cy="5797550"/>
          </a:xfrm>
        </p:spPr>
        <p:txBody>
          <a:bodyPr/>
          <a:lstStyle/>
          <a:p>
            <a:pPr marL="341313" indent="-341313" eaLnBrk="1" hangingPunct="1">
              <a:lnSpc>
                <a:spcPct val="90000"/>
              </a:lnSpc>
              <a:spcBef>
                <a:spcPts val="65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 sz="2600"/>
              <a:t>Пусть функция            во всей области  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65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 sz="2600"/>
              <a:t>    имеет производные  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65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 sz="2600"/>
              <a:t>	до                порядка включительно. Введём вспомогательную функцию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65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 sz="2600"/>
              <a:t>	 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65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altLang="ru-RU" sz="2600"/>
          </a:p>
          <a:p>
            <a:pPr marL="341313" indent="-341313" eaLnBrk="1" hangingPunct="1">
              <a:lnSpc>
                <a:spcPct val="90000"/>
              </a:lnSpc>
              <a:spcBef>
                <a:spcPts val="65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 sz="2600"/>
              <a:t>	где                     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65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 sz="2600"/>
              <a:t>	       - постоянный коэффициент.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65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 sz="2600"/>
              <a:t>	Функция          имеет              корень в точках 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65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 sz="2600"/>
              <a:t>	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65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 sz="2600"/>
              <a:t>	Выберем коэффициент       таким образом, чтобы функция  </a:t>
            </a:r>
            <a:r>
              <a:rPr lang="en-US" altLang="ru-RU" sz="2600"/>
              <a:t>             </a:t>
            </a:r>
            <a:r>
              <a:rPr lang="ru-RU" altLang="ru-RU" sz="2600"/>
              <a:t>имела                 -й корень в любой, но фиксированной, точке       отрезка                      не совпадающей с узловыми точками.</a:t>
            </a: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557A3F7C-6533-4262-881A-FAF57E6DD5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5124" name="Object 3">
            <a:extLst>
              <a:ext uri="{FF2B5EF4-FFF2-40B4-BE49-F238E27FC236}">
                <a16:creationId xmlns:a16="http://schemas.microsoft.com/office/drawing/2014/main" id="{8E1ACF79-2E98-4BFF-8862-45AB98DBA42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31913" y="2016125"/>
          <a:ext cx="5040312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3" r:id="rId4" imgW="487872" imgH="264728" progId="">
                  <p:embed/>
                </p:oleObj>
              </mc:Choice>
              <mc:Fallback>
                <p:oleObj r:id="rId4" imgW="487872" imgH="264728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2016125"/>
                        <a:ext cx="5040312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5" name="Rectangle 4">
            <a:extLst>
              <a:ext uri="{FF2B5EF4-FFF2-40B4-BE49-F238E27FC236}">
                <a16:creationId xmlns:a16="http://schemas.microsoft.com/office/drawing/2014/main" id="{FA6CB019-C98C-466E-8CC1-859EAD3E82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9565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5126" name="Object 5">
            <a:extLst>
              <a:ext uri="{FF2B5EF4-FFF2-40B4-BE49-F238E27FC236}">
                <a16:creationId xmlns:a16="http://schemas.microsoft.com/office/drawing/2014/main" id="{56CFF71C-35BB-4169-A89F-D518081D06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35150" y="2728913"/>
          <a:ext cx="6257925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4" r:id="rId6" imgW="492904" imgH="267459" progId="">
                  <p:embed/>
                </p:oleObj>
              </mc:Choice>
              <mc:Fallback>
                <p:oleObj r:id="rId6" imgW="492904" imgH="267459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2728913"/>
                        <a:ext cx="6257925" cy="628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7" name="Rectangle 6">
            <a:extLst>
              <a:ext uri="{FF2B5EF4-FFF2-40B4-BE49-F238E27FC236}">
                <a16:creationId xmlns:a16="http://schemas.microsoft.com/office/drawing/2014/main" id="{A4050FCA-EE7A-4481-83D3-5C8D72C76B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3851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5128" name="Object 7">
            <a:extLst>
              <a:ext uri="{FF2B5EF4-FFF2-40B4-BE49-F238E27FC236}">
                <a16:creationId xmlns:a16="http://schemas.microsoft.com/office/drawing/2014/main" id="{AC74A121-0392-4469-9720-A1B553C31B9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42988" y="3284538"/>
          <a:ext cx="357187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5" r:id="rId8" imgW="140855" imgH="197183" progId="">
                  <p:embed/>
                </p:oleObj>
              </mc:Choice>
              <mc:Fallback>
                <p:oleObj r:id="rId8" imgW="140855" imgH="197183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3284538"/>
                        <a:ext cx="357187" cy="522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9" name="Rectangle 8">
            <a:extLst>
              <a:ext uri="{FF2B5EF4-FFF2-40B4-BE49-F238E27FC236}">
                <a16:creationId xmlns:a16="http://schemas.microsoft.com/office/drawing/2014/main" id="{7ADD001C-F6A0-4591-89BC-FF4C11E4D2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5130" name="Object 9">
            <a:extLst>
              <a:ext uri="{FF2B5EF4-FFF2-40B4-BE49-F238E27FC236}">
                <a16:creationId xmlns:a16="http://schemas.microsoft.com/office/drawing/2014/main" id="{3621FB2D-7222-40AD-A2AE-AAF73B240E6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66950" y="3705225"/>
          <a:ext cx="792163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6" r:id="rId10" imgW="303465" imgH="224299" progId="">
                  <p:embed/>
                </p:oleObj>
              </mc:Choice>
              <mc:Fallback>
                <p:oleObj r:id="rId10" imgW="303465" imgH="224299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6950" y="3705225"/>
                        <a:ext cx="792163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1" name="Rectangle 10">
            <a:extLst>
              <a:ext uri="{FF2B5EF4-FFF2-40B4-BE49-F238E27FC236}">
                <a16:creationId xmlns:a16="http://schemas.microsoft.com/office/drawing/2014/main" id="{6AAB2725-DF05-4DE7-8075-91A4E5BAC7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5132" name="Object 11">
            <a:extLst>
              <a:ext uri="{FF2B5EF4-FFF2-40B4-BE49-F238E27FC236}">
                <a16:creationId xmlns:a16="http://schemas.microsoft.com/office/drawing/2014/main" id="{F29CCBB0-CFBD-4133-93F7-265A07F8F4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11638" y="3714750"/>
          <a:ext cx="1081087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7" r:id="rId12" imgW="401553" imgH="213323" progId="">
                  <p:embed/>
                </p:oleObj>
              </mc:Choice>
              <mc:Fallback>
                <p:oleObj r:id="rId12" imgW="401553" imgH="213323" progId="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638" y="3714750"/>
                        <a:ext cx="1081087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3" name="Rectangle 12">
            <a:extLst>
              <a:ext uri="{FF2B5EF4-FFF2-40B4-BE49-F238E27FC236}">
                <a16:creationId xmlns:a16="http://schemas.microsoft.com/office/drawing/2014/main" id="{F15EA873-84DA-49D7-87A0-E55E528984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5134" name="Object 13">
            <a:extLst>
              <a:ext uri="{FF2B5EF4-FFF2-40B4-BE49-F238E27FC236}">
                <a16:creationId xmlns:a16="http://schemas.microsoft.com/office/drawing/2014/main" id="{04F5A36B-0CAE-46F3-B095-E4786A638BC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00338" y="4016375"/>
          <a:ext cx="3024187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8" r:id="rId14" imgW="591179" imgH="274959" progId="">
                  <p:embed/>
                </p:oleObj>
              </mc:Choice>
              <mc:Fallback>
                <p:oleObj r:id="rId14" imgW="591179" imgH="274959" progId="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4016375"/>
                        <a:ext cx="3024187" cy="781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5" name="Rectangle 14">
            <a:extLst>
              <a:ext uri="{FF2B5EF4-FFF2-40B4-BE49-F238E27FC236}">
                <a16:creationId xmlns:a16="http://schemas.microsoft.com/office/drawing/2014/main" id="{6BEADB07-3023-4C3D-98C9-08E0AEB91E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5136" name="Object 15">
            <a:extLst>
              <a:ext uri="{FF2B5EF4-FFF2-40B4-BE49-F238E27FC236}">
                <a16:creationId xmlns:a16="http://schemas.microsoft.com/office/drawing/2014/main" id="{2FCF9E47-B6A7-4981-91D0-A0DF1EF218C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78375" y="4616450"/>
          <a:ext cx="369888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9" r:id="rId16" imgW="140855" imgH="197183" progId="">
                  <p:embed/>
                </p:oleObj>
              </mc:Choice>
              <mc:Fallback>
                <p:oleObj r:id="rId16" imgW="140855" imgH="197183" progId="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8375" y="4616450"/>
                        <a:ext cx="369888" cy="541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7" name="Rectangle 16">
            <a:extLst>
              <a:ext uri="{FF2B5EF4-FFF2-40B4-BE49-F238E27FC236}">
                <a16:creationId xmlns:a16="http://schemas.microsoft.com/office/drawing/2014/main" id="{AEDDB55E-A5A8-4DD1-B1F2-BB077BA563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5138" name="Object 17">
            <a:extLst>
              <a:ext uri="{FF2B5EF4-FFF2-40B4-BE49-F238E27FC236}">
                <a16:creationId xmlns:a16="http://schemas.microsoft.com/office/drawing/2014/main" id="{B8700B3E-68C2-4A21-96BC-EAE9230EA70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76938" y="5013325"/>
          <a:ext cx="1008062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0" r:id="rId17" imgW="410883" imgH="205435" progId="">
                  <p:embed/>
                </p:oleObj>
              </mc:Choice>
              <mc:Fallback>
                <p:oleObj r:id="rId17" imgW="410883" imgH="205435" progId="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6938" y="5013325"/>
                        <a:ext cx="1008062" cy="515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9" name="Rectangle 18">
            <a:extLst>
              <a:ext uri="{FF2B5EF4-FFF2-40B4-BE49-F238E27FC236}">
                <a16:creationId xmlns:a16="http://schemas.microsoft.com/office/drawing/2014/main" id="{F85B137E-3EA0-4F93-A928-40721FD953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5756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5140" name="Object 19">
            <a:extLst>
              <a:ext uri="{FF2B5EF4-FFF2-40B4-BE49-F238E27FC236}">
                <a16:creationId xmlns:a16="http://schemas.microsoft.com/office/drawing/2014/main" id="{99E0F85D-166E-40FF-935A-63F77314D67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75575" y="5427663"/>
          <a:ext cx="396875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1" r:id="rId19" imgW="155588" imgH="183889" progId="">
                  <p:embed/>
                </p:oleObj>
              </mc:Choice>
              <mc:Fallback>
                <p:oleObj r:id="rId19" imgW="155588" imgH="183889" progId="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5575" y="5427663"/>
                        <a:ext cx="396875" cy="449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41" name="Rectangle 20">
            <a:extLst>
              <a:ext uri="{FF2B5EF4-FFF2-40B4-BE49-F238E27FC236}">
                <a16:creationId xmlns:a16="http://schemas.microsoft.com/office/drawing/2014/main" id="{FD729866-B27B-454D-9CE5-E3A330518F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946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5142" name="Object 21">
            <a:extLst>
              <a:ext uri="{FF2B5EF4-FFF2-40B4-BE49-F238E27FC236}">
                <a16:creationId xmlns:a16="http://schemas.microsoft.com/office/drawing/2014/main" id="{DA657A5C-EEA0-4620-99D0-F58292D10DC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00338" y="5646738"/>
          <a:ext cx="1008062" cy="661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2" r:id="rId21" imgW="352196" imgH="230280" progId="">
                  <p:embed/>
                </p:oleObj>
              </mc:Choice>
              <mc:Fallback>
                <p:oleObj r:id="rId21" imgW="352196" imgH="230280" progId="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5646738"/>
                        <a:ext cx="1008062" cy="661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43" name="Rectangle 22">
            <a:extLst>
              <a:ext uri="{FF2B5EF4-FFF2-40B4-BE49-F238E27FC236}">
                <a16:creationId xmlns:a16="http://schemas.microsoft.com/office/drawing/2014/main" id="{31185DAD-E6CE-47F9-BDAA-4DA7473CAD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5144" name="Object 23">
            <a:extLst>
              <a:ext uri="{FF2B5EF4-FFF2-40B4-BE49-F238E27FC236}">
                <a16:creationId xmlns:a16="http://schemas.microsoft.com/office/drawing/2014/main" id="{DFFA3CD4-AAEA-4485-9FD5-9032F014257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48038" y="257175"/>
          <a:ext cx="1008062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3" r:id="rId23" imgW="356248" imgH="211115" progId="">
                  <p:embed/>
                </p:oleObj>
              </mc:Choice>
              <mc:Fallback>
                <p:oleObj r:id="rId23" imgW="356248" imgH="211115" progId="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8038" y="257175"/>
                        <a:ext cx="1008062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45" name="Rectangle 24">
            <a:extLst>
              <a:ext uri="{FF2B5EF4-FFF2-40B4-BE49-F238E27FC236}">
                <a16:creationId xmlns:a16="http://schemas.microsoft.com/office/drawing/2014/main" id="{4FB877AD-320E-4337-BD24-2DEF014542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3851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5146" name="Object 25">
            <a:extLst>
              <a:ext uri="{FF2B5EF4-FFF2-40B4-BE49-F238E27FC236}">
                <a16:creationId xmlns:a16="http://schemas.microsoft.com/office/drawing/2014/main" id="{D4194CF9-5B9A-4C81-9E96-988AEAE942E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92950" y="260350"/>
          <a:ext cx="1511300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4" r:id="rId25" imgW="480787" imgH="173918" progId="">
                  <p:embed/>
                </p:oleObj>
              </mc:Choice>
              <mc:Fallback>
                <p:oleObj r:id="rId25" imgW="480787" imgH="173918" progId="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950" y="260350"/>
                        <a:ext cx="1511300" cy="455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47" name="Rectangle 26">
            <a:extLst>
              <a:ext uri="{FF2B5EF4-FFF2-40B4-BE49-F238E27FC236}">
                <a16:creationId xmlns:a16="http://schemas.microsoft.com/office/drawing/2014/main" id="{C680B6E3-DF22-49B8-9B79-78832D76C1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5148" name="Object 27">
            <a:extLst>
              <a:ext uri="{FF2B5EF4-FFF2-40B4-BE49-F238E27FC236}">
                <a16:creationId xmlns:a16="http://schemas.microsoft.com/office/drawing/2014/main" id="{D7FA0321-46C6-40D3-8525-0F8257C6648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97325" y="692150"/>
          <a:ext cx="4751388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5" r:id="rId27" imgW="525274" imgH="244306" progId="">
                  <p:embed/>
                </p:oleObj>
              </mc:Choice>
              <mc:Fallback>
                <p:oleObj r:id="rId27" imgW="525274" imgH="244306" progId="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7325" y="692150"/>
                        <a:ext cx="4751388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49" name="Rectangle 28">
            <a:extLst>
              <a:ext uri="{FF2B5EF4-FFF2-40B4-BE49-F238E27FC236}">
                <a16:creationId xmlns:a16="http://schemas.microsoft.com/office/drawing/2014/main" id="{EB2E08BE-82A1-405F-A674-610F4D821C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5150" name="Object 29">
            <a:extLst>
              <a:ext uri="{FF2B5EF4-FFF2-40B4-BE49-F238E27FC236}">
                <a16:creationId xmlns:a16="http://schemas.microsoft.com/office/drawing/2014/main" id="{4A3A20F1-716D-4928-84B1-5660D524F50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19250" y="1198563"/>
          <a:ext cx="936625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6" r:id="rId29" imgW="401553" imgH="213323" progId="">
                  <p:embed/>
                </p:oleObj>
              </mc:Choice>
              <mc:Fallback>
                <p:oleObj r:id="rId29" imgW="401553" imgH="213323" progId="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1198563"/>
                        <a:ext cx="936625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51" name="Rectangle 30">
            <a:extLst>
              <a:ext uri="{FF2B5EF4-FFF2-40B4-BE49-F238E27FC236}">
                <a16:creationId xmlns:a16="http://schemas.microsoft.com/office/drawing/2014/main" id="{543AEEA2-91B8-4DA0-813D-E42D4C3961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946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5152" name="Object 31">
            <a:extLst>
              <a:ext uri="{FF2B5EF4-FFF2-40B4-BE49-F238E27FC236}">
                <a16:creationId xmlns:a16="http://schemas.microsoft.com/office/drawing/2014/main" id="{3294E20B-171B-47C4-AE5B-9AD4B59DC6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36963" y="4983163"/>
          <a:ext cx="71913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7" r:id="rId30" imgW="303465" imgH="224299" progId="">
                  <p:embed/>
                </p:oleObj>
              </mc:Choice>
              <mc:Fallback>
                <p:oleObj r:id="rId30" imgW="303465" imgH="224299" progId="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6963" y="4983163"/>
                        <a:ext cx="719137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">
            <a:extLst>
              <a:ext uri="{FF2B5EF4-FFF2-40B4-BE49-F238E27FC236}">
                <a16:creationId xmlns:a16="http://schemas.microsoft.com/office/drawing/2014/main" id="{EF08FB51-CE15-4862-956E-1757C3B132EC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404813"/>
            <a:ext cx="8229600" cy="5726112"/>
          </a:xfrm>
        </p:spPr>
        <p:txBody>
          <a:bodyPr/>
          <a:lstStyle/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При свободном закреплении концов сплайна, можно приравнять нулю кривизну линии в точках закрепления (т.е. вторые производные равны нулю). Полученная таким образом функция называется свободным кубическим сплайном.</a:t>
            </a:r>
          </a:p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 С учётом (%) или (%%)  получаем систему  уравнений для определения коэффициентов </a:t>
            </a:r>
          </a:p>
          <a:p>
            <a:pPr marL="341313" indent="-341313" eaLnBrk="1" hangingPunct="1">
              <a:spcBef>
                <a:spcPts val="60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	                                  </a:t>
            </a:r>
            <a:r>
              <a:rPr lang="en-US" altLang="ru-RU"/>
              <a:t>                          </a:t>
            </a:r>
            <a:r>
              <a:rPr lang="ru-RU" altLang="ru-RU"/>
              <a:t>  -  </a:t>
            </a:r>
            <a:r>
              <a:rPr lang="en-US" altLang="ru-RU"/>
              <a:t>       </a:t>
            </a:r>
            <a:r>
              <a:rPr lang="ru-RU" altLang="ru-RU"/>
              <a:t>уравнений,</a:t>
            </a:r>
          </a:p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altLang="ru-RU"/>
          </a:p>
          <a:p>
            <a:pPr marL="341313" indent="-341313" eaLnBrk="1" hangingPunct="1">
              <a:spcBef>
                <a:spcPts val="60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	                              </a:t>
            </a:r>
            <a:r>
              <a:rPr lang="en-US" altLang="ru-RU"/>
              <a:t>                          </a:t>
            </a:r>
            <a:r>
              <a:rPr lang="ru-RU" altLang="ru-RU"/>
              <a:t> -  </a:t>
            </a:r>
            <a:r>
              <a:rPr lang="en-US" altLang="ru-RU"/>
              <a:t>            </a:t>
            </a:r>
            <a:r>
              <a:rPr lang="ru-RU" altLang="ru-RU"/>
              <a:t>уравнений.</a:t>
            </a:r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4C17EC3C-2499-42E1-A913-D9E30CA749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3851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32772" name="Object 3">
            <a:extLst>
              <a:ext uri="{FF2B5EF4-FFF2-40B4-BE49-F238E27FC236}">
                <a16:creationId xmlns:a16="http://schemas.microsoft.com/office/drawing/2014/main" id="{F7D3EBFD-3A34-4032-B68E-C63A6965776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51725" y="2276475"/>
          <a:ext cx="1152525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2" r:id="rId4" imgW="428662" imgH="176501" progId="">
                  <p:embed/>
                </p:oleObj>
              </mc:Choice>
              <mc:Fallback>
                <p:oleObj r:id="rId4" imgW="428662" imgH="176501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1725" y="2276475"/>
                        <a:ext cx="1152525" cy="487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3" name="Rectangle 4">
            <a:extLst>
              <a:ext uri="{FF2B5EF4-FFF2-40B4-BE49-F238E27FC236}">
                <a16:creationId xmlns:a16="http://schemas.microsoft.com/office/drawing/2014/main" id="{D76836A1-BCCA-461E-84E0-7B5F0DA927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32774" name="Object 5">
            <a:extLst>
              <a:ext uri="{FF2B5EF4-FFF2-40B4-BE49-F238E27FC236}">
                <a16:creationId xmlns:a16="http://schemas.microsoft.com/office/drawing/2014/main" id="{9D6AD7DA-41E8-4AF0-A244-63446DDDA65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42988" y="3068638"/>
          <a:ext cx="3744912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3" r:id="rId6" imgW="497462" imgH="231371" progId="">
                  <p:embed/>
                </p:oleObj>
              </mc:Choice>
              <mc:Fallback>
                <p:oleObj r:id="rId6" imgW="497462" imgH="231371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3068638"/>
                        <a:ext cx="3744912" cy="606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5" name="Rectangle 6">
            <a:extLst>
              <a:ext uri="{FF2B5EF4-FFF2-40B4-BE49-F238E27FC236}">
                <a16:creationId xmlns:a16="http://schemas.microsoft.com/office/drawing/2014/main" id="{1B5C85AA-FCE1-425B-A0A8-C072DD1D88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32776" name="Rectangle 7">
            <a:extLst>
              <a:ext uri="{FF2B5EF4-FFF2-40B4-BE49-F238E27FC236}">
                <a16:creationId xmlns:a16="http://schemas.microsoft.com/office/drawing/2014/main" id="{95C87E9D-B42D-47FF-865C-889A38DDD7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3851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32777" name="Object 8">
            <a:extLst>
              <a:ext uri="{FF2B5EF4-FFF2-40B4-BE49-F238E27FC236}">
                <a16:creationId xmlns:a16="http://schemas.microsoft.com/office/drawing/2014/main" id="{F9B7A275-B678-496A-967A-FB56CCF386B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72225" y="3103563"/>
          <a:ext cx="487363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4" r:id="rId8" imgW="222534" imgH="194707" progId="">
                  <p:embed/>
                </p:oleObj>
              </mc:Choice>
              <mc:Fallback>
                <p:oleObj r:id="rId8" imgW="222534" imgH="194707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25" y="3103563"/>
                        <a:ext cx="487363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8" name="Rectangle 9">
            <a:extLst>
              <a:ext uri="{FF2B5EF4-FFF2-40B4-BE49-F238E27FC236}">
                <a16:creationId xmlns:a16="http://schemas.microsoft.com/office/drawing/2014/main" id="{A422537E-83AE-412F-997A-A30862A3E2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32779" name="Object 10">
            <a:extLst>
              <a:ext uri="{FF2B5EF4-FFF2-40B4-BE49-F238E27FC236}">
                <a16:creationId xmlns:a16="http://schemas.microsoft.com/office/drawing/2014/main" id="{E4B9CE20-4C8D-497A-B4CA-6297E8DB585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42988" y="3922713"/>
          <a:ext cx="4105275" cy="585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5" r:id="rId10" imgW="495275" imgH="230353" progId="">
                  <p:embed/>
                </p:oleObj>
              </mc:Choice>
              <mc:Fallback>
                <p:oleObj r:id="rId10" imgW="495275" imgH="230353" progId="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3922713"/>
                        <a:ext cx="4105275" cy="585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80" name="Rectangle 11">
            <a:extLst>
              <a:ext uri="{FF2B5EF4-FFF2-40B4-BE49-F238E27FC236}">
                <a16:creationId xmlns:a16="http://schemas.microsoft.com/office/drawing/2014/main" id="{BFD2934C-96C1-452D-A251-EB53A5F99C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3851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32781" name="Object 12">
            <a:extLst>
              <a:ext uri="{FF2B5EF4-FFF2-40B4-BE49-F238E27FC236}">
                <a16:creationId xmlns:a16="http://schemas.microsoft.com/office/drawing/2014/main" id="{2E8C98F7-CB0F-4FC3-811E-22B78799D90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67400" y="3981450"/>
          <a:ext cx="1081088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6" r:id="rId12" imgW="426364" imgH="175554" progId="">
                  <p:embed/>
                </p:oleObj>
              </mc:Choice>
              <mc:Fallback>
                <p:oleObj r:id="rId12" imgW="426364" imgH="175554" progId="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981450"/>
                        <a:ext cx="1081088" cy="455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">
            <a:extLst>
              <a:ext uri="{FF2B5EF4-FFF2-40B4-BE49-F238E27FC236}">
                <a16:creationId xmlns:a16="http://schemas.microsoft.com/office/drawing/2014/main" id="{A0052F82-1E6F-4D2A-B750-091ECC71A81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333375"/>
            <a:ext cx="8229600" cy="5797550"/>
          </a:xfrm>
        </p:spPr>
        <p:txBody>
          <a:bodyPr/>
          <a:lstStyle/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Полученную систему линейных алгебраических уравнений можно существенно упростить, используя условия сшивки функции  </a:t>
            </a:r>
            <a:r>
              <a:rPr lang="en-US" altLang="ru-RU"/>
              <a:t>        </a:t>
            </a:r>
            <a:r>
              <a:rPr lang="ru-RU" altLang="ru-RU"/>
              <a:t>на границах отдельных участков (в узлах</a:t>
            </a:r>
            <a:r>
              <a:rPr lang="en-US" altLang="ru-RU"/>
              <a:t>                      </a:t>
            </a:r>
            <a:r>
              <a:rPr lang="ru-RU" altLang="ru-RU"/>
              <a:t>) по значениям функции и её первой и второй производным.</a:t>
            </a:r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766B24E6-54A2-450F-B816-F9E3455136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33796" name="Object 3">
            <a:extLst>
              <a:ext uri="{FF2B5EF4-FFF2-40B4-BE49-F238E27FC236}">
                <a16:creationId xmlns:a16="http://schemas.microsoft.com/office/drawing/2014/main" id="{391E4C41-D964-4B11-96C6-2181032822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56325" y="1052513"/>
          <a:ext cx="647700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6" r:id="rId4" imgW="314207" imgH="222558" progId="">
                  <p:embed/>
                </p:oleObj>
              </mc:Choice>
              <mc:Fallback>
                <p:oleObj r:id="rId4" imgW="314207" imgH="222558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325" y="1052513"/>
                        <a:ext cx="647700" cy="465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797" name="Rectangle 4">
            <a:extLst>
              <a:ext uri="{FF2B5EF4-FFF2-40B4-BE49-F238E27FC236}">
                <a16:creationId xmlns:a16="http://schemas.microsoft.com/office/drawing/2014/main" id="{67F9ADCE-1A6A-449E-BA22-DFDF7D8D9A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33798" name="Object 5">
            <a:extLst>
              <a:ext uri="{FF2B5EF4-FFF2-40B4-BE49-F238E27FC236}">
                <a16:creationId xmlns:a16="http://schemas.microsoft.com/office/drawing/2014/main" id="{8F87B2C5-FE8F-4583-AE97-8084CB66FC9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32588" y="1412875"/>
          <a:ext cx="1728787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7" r:id="rId6" imgW="549411" imgH="227145" progId="">
                  <p:embed/>
                </p:oleObj>
              </mc:Choice>
              <mc:Fallback>
                <p:oleObj r:id="rId6" imgW="549411" imgH="227145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2588" y="1412875"/>
                        <a:ext cx="1728787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799" name="Rectangle 6">
            <a:extLst>
              <a:ext uri="{FF2B5EF4-FFF2-40B4-BE49-F238E27FC236}">
                <a16:creationId xmlns:a16="http://schemas.microsoft.com/office/drawing/2014/main" id="{3E6FB47C-D29F-455B-853C-82A3637D5F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33800" name="Object 7">
            <a:extLst>
              <a:ext uri="{FF2B5EF4-FFF2-40B4-BE49-F238E27FC236}">
                <a16:creationId xmlns:a16="http://schemas.microsoft.com/office/drawing/2014/main" id="{DBAA013C-53E8-45CB-BAC5-ABA9EDB265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57413" y="2606675"/>
          <a:ext cx="1731962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8" name="Формула" r:id="rId8" imgW="533169" imgH="228501" progId="Equation.3">
                  <p:embed/>
                </p:oleObj>
              </mc:Choice>
              <mc:Fallback>
                <p:oleObj name="Формула" r:id="rId8" imgW="533169" imgH="228501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7413" y="2606675"/>
                        <a:ext cx="1731962" cy="652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01" name="Rectangle 8">
            <a:extLst>
              <a:ext uri="{FF2B5EF4-FFF2-40B4-BE49-F238E27FC236}">
                <a16:creationId xmlns:a16="http://schemas.microsoft.com/office/drawing/2014/main" id="{89DF3CAE-B9E6-4364-8D9E-7FBE428015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0516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33802" name="Object 9">
            <a:extLst>
              <a:ext uri="{FF2B5EF4-FFF2-40B4-BE49-F238E27FC236}">
                <a16:creationId xmlns:a16="http://schemas.microsoft.com/office/drawing/2014/main" id="{75234D99-D2CB-422F-B597-E720EC795C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95513" y="3275013"/>
          <a:ext cx="2232025" cy="1192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9" r:id="rId10" imgW="481150" imgH="435130" progId="">
                  <p:embed/>
                </p:oleObj>
              </mc:Choice>
              <mc:Fallback>
                <p:oleObj r:id="rId10" imgW="481150" imgH="435130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513" y="3275013"/>
                        <a:ext cx="2232025" cy="1192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03" name="Rectangle 10">
            <a:extLst>
              <a:ext uri="{FF2B5EF4-FFF2-40B4-BE49-F238E27FC236}">
                <a16:creationId xmlns:a16="http://schemas.microsoft.com/office/drawing/2014/main" id="{5F347E3B-A164-4ACF-B25F-9B1B721882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0516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33804" name="Object 11">
            <a:extLst>
              <a:ext uri="{FF2B5EF4-FFF2-40B4-BE49-F238E27FC236}">
                <a16:creationId xmlns:a16="http://schemas.microsoft.com/office/drawing/2014/main" id="{81C24B7B-6002-44B4-8231-04B0AED7581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66950" y="4437063"/>
          <a:ext cx="4968875" cy="1236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0" r:id="rId12" imgW="477401" imgH="431740" progId="">
                  <p:embed/>
                </p:oleObj>
              </mc:Choice>
              <mc:Fallback>
                <p:oleObj r:id="rId12" imgW="477401" imgH="431740" progId="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6950" y="4437063"/>
                        <a:ext cx="4968875" cy="1236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05" name="Rectangle 12">
            <a:extLst>
              <a:ext uri="{FF2B5EF4-FFF2-40B4-BE49-F238E27FC236}">
                <a16:creationId xmlns:a16="http://schemas.microsoft.com/office/drawing/2014/main" id="{31764D16-48B3-4BCA-A81D-0C9AC3C75D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1963" y="2565400"/>
            <a:ext cx="5616575" cy="3097213"/>
          </a:xfrm>
          <a:prstGeom prst="rect">
            <a:avLst/>
          </a:prstGeom>
          <a:gradFill rotWithShape="0">
            <a:gsLst>
              <a:gs pos="0">
                <a:srgbClr val="FFFF00">
                  <a:alpha val="20000"/>
                </a:srgbClr>
              </a:gs>
              <a:gs pos="100000">
                <a:srgbClr val="E7E700">
                  <a:alpha val="17000"/>
                </a:srgbClr>
              </a:gs>
            </a:gsLst>
            <a:lin ang="5400000" scaled="1"/>
          </a:gra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>
            <a:extLst>
              <a:ext uri="{FF2B5EF4-FFF2-40B4-BE49-F238E27FC236}">
                <a16:creationId xmlns:a16="http://schemas.microsoft.com/office/drawing/2014/main" id="{9EE3892E-F207-4591-8073-B551DD8C1C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34819" name="Object 2">
            <a:extLst>
              <a:ext uri="{FF2B5EF4-FFF2-40B4-BE49-F238E27FC236}">
                <a16:creationId xmlns:a16="http://schemas.microsoft.com/office/drawing/2014/main" id="{23F89996-48AE-4318-BFB8-979A906132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3850" y="868363"/>
          <a:ext cx="8604250" cy="591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7" r:id="rId4" imgW="479717" imgH="479717" progId="">
                  <p:embed/>
                </p:oleObj>
              </mc:Choice>
              <mc:Fallback>
                <p:oleObj r:id="rId4" imgW="479717" imgH="479717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868363"/>
                        <a:ext cx="8604250" cy="5915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0" name="Rectangle 3">
            <a:extLst>
              <a:ext uri="{FF2B5EF4-FFF2-40B4-BE49-F238E27FC236}">
                <a16:creationId xmlns:a16="http://schemas.microsoft.com/office/drawing/2014/main" id="{1CBD6629-EA54-4470-8702-C815764199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401638"/>
            <a:ext cx="8208963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eaLnBrk="0" hangingPunct="0">
              <a:spcBef>
                <a:spcPts val="7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i="1">
                <a:solidFill>
                  <a:srgbClr val="FF0000"/>
                </a:solidFill>
                <a:latin typeface="Arial" panose="020B0604020202020204" pitchFamily="34" charset="0"/>
                <a:cs typeface="Droid Sans Fallback" charset="0"/>
              </a:defRPr>
            </a:lvl1pPr>
            <a:lvl2pPr eaLnBrk="0" hangingPunct="0">
              <a:spcBef>
                <a:spcPts val="6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2pPr>
            <a:lvl3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i="0">
                <a:solidFill>
                  <a:srgbClr val="339966"/>
                </a:solidFill>
                <a:latin typeface="Times New Roman" panose="02020603050405020304" pitchFamily="18" charset="0"/>
              </a:rPr>
              <a:t>Система</a:t>
            </a:r>
            <a:r>
              <a:rPr lang="ru-RU" altLang="ru-RU" i="0">
                <a:solidFill>
                  <a:srgbClr val="339966"/>
                </a:solidFill>
              </a:rPr>
              <a:t> </a:t>
            </a:r>
            <a:r>
              <a:rPr lang="ru-RU" altLang="ru-RU" i="0">
                <a:solidFill>
                  <a:srgbClr val="339966"/>
                </a:solidFill>
                <a:cs typeface="Times New Roman" panose="02020603050405020304" pitchFamily="18" charset="0"/>
              </a:rPr>
              <a:t>уравнений относительно коэффициентов</a:t>
            </a:r>
            <a:r>
              <a:rPr lang="ru-RU" altLang="ru-RU" i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34821" name="Object 4">
            <a:extLst>
              <a:ext uri="{FF2B5EF4-FFF2-40B4-BE49-F238E27FC236}">
                <a16:creationId xmlns:a16="http://schemas.microsoft.com/office/drawing/2014/main" id="{93975E90-0CF6-4C04-BCC5-30F6E00304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1025" y="3452813"/>
          <a:ext cx="152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8" r:id="rId6" imgW="158833" imgH="238250" progId="">
                  <p:embed/>
                </p:oleObj>
              </mc:Choice>
              <mc:Fallback>
                <p:oleObj r:id="rId6" imgW="158833" imgH="238250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1025" y="3452813"/>
                        <a:ext cx="152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2" name="Rectangle 5">
            <a:extLst>
              <a:ext uri="{FF2B5EF4-FFF2-40B4-BE49-F238E27FC236}">
                <a16:creationId xmlns:a16="http://schemas.microsoft.com/office/drawing/2014/main" id="{48E25FF6-CEA0-4AAA-89EE-ABFFD9676E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34823" name="Object 6">
            <a:extLst>
              <a:ext uri="{FF2B5EF4-FFF2-40B4-BE49-F238E27FC236}">
                <a16:creationId xmlns:a16="http://schemas.microsoft.com/office/drawing/2014/main" id="{8BCDD1C4-8005-4632-99C1-B5A39A01C5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956550" y="309563"/>
          <a:ext cx="43338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9" name="Формула" r:id="rId8" imgW="158833" imgH="238250" progId="Equation.3">
                  <p:embed/>
                </p:oleObj>
              </mc:Choice>
              <mc:Fallback>
                <p:oleObj name="Формула" r:id="rId8" imgW="158833" imgH="23825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6550" y="309563"/>
                        <a:ext cx="433388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7" name="Rectangle 7">
            <a:extLst>
              <a:ext uri="{FF2B5EF4-FFF2-40B4-BE49-F238E27FC236}">
                <a16:creationId xmlns:a16="http://schemas.microsoft.com/office/drawing/2014/main" id="{1E7B89C6-1DD1-4A7C-87C1-6E224929A1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908050"/>
            <a:ext cx="8569325" cy="5473700"/>
          </a:xfrm>
          <a:prstGeom prst="rect">
            <a:avLst/>
          </a:prstGeom>
          <a:gradFill rotWithShape="0">
            <a:gsLst>
              <a:gs pos="0">
                <a:srgbClr val="FF0000">
                  <a:alpha val="6999"/>
                </a:srgbClr>
              </a:gs>
              <a:gs pos="50000">
                <a:srgbClr val="FEA3A3">
                  <a:alpha val="9999"/>
                </a:srgbClr>
              </a:gs>
              <a:gs pos="100000">
                <a:srgbClr val="FF0000">
                  <a:alpha val="6999"/>
                </a:srgbClr>
              </a:gs>
            </a:gsLst>
            <a:lin ang="5400000" scaled="1"/>
          </a:gra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ru-RU"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">
            <a:extLst>
              <a:ext uri="{FF2B5EF4-FFF2-40B4-BE49-F238E27FC236}">
                <a16:creationId xmlns:a16="http://schemas.microsoft.com/office/drawing/2014/main" id="{739DA8EB-55AB-40F9-AE75-C3DCF449278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374775"/>
          </a:xfrm>
        </p:spPr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69808614-8BAE-488C-91CD-67C5EE92034D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621213"/>
          </a:xfrm>
          <a:ln w="9360" cap="sq">
            <a:solidFill>
              <a:srgbClr val="FF0000"/>
            </a:solidFill>
            <a:miter lim="800000"/>
            <a:headEnd/>
            <a:tailEnd/>
          </a:ln>
        </p:spPr>
        <p:txBody>
          <a:bodyPr lIns="94680" tIns="51480" rIns="94680" bIns="51480"/>
          <a:lstStyle/>
          <a:p>
            <a:pPr eaLnBrk="1" hangingPunct="1"/>
            <a:endParaRPr lang="ru-RU" altLang="ru-RU"/>
          </a:p>
        </p:txBody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51BA2ED7-270C-4154-B370-551E5DA450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35845" name="Freeform 4">
            <a:extLst>
              <a:ext uri="{FF2B5EF4-FFF2-40B4-BE49-F238E27FC236}">
                <a16:creationId xmlns:a16="http://schemas.microsoft.com/office/drawing/2014/main" id="{BCB078B0-D9A2-4AE0-9D14-4DD4D78F18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2075" y="3554413"/>
            <a:ext cx="158750" cy="206375"/>
          </a:xfrm>
          <a:custGeom>
            <a:avLst/>
            <a:gdLst>
              <a:gd name="T0" fmla="*/ 2147483647 w 7"/>
              <a:gd name="T1" fmla="*/ 0 h 9"/>
              <a:gd name="T2" fmla="*/ 2147483647 w 7"/>
              <a:gd name="T3" fmla="*/ 2147483647 h 9"/>
              <a:gd name="T4" fmla="*/ 2147483647 w 7"/>
              <a:gd name="T5" fmla="*/ 2147483647 h 9"/>
              <a:gd name="T6" fmla="*/ 0 w 7"/>
              <a:gd name="T7" fmla="*/ 2147483647 h 9"/>
              <a:gd name="T8" fmla="*/ 2147483647 w 7"/>
              <a:gd name="T9" fmla="*/ 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" h="9">
                <a:moveTo>
                  <a:pt x="2" y="0"/>
                </a:moveTo>
                <a:lnTo>
                  <a:pt x="7" y="1"/>
                </a:lnTo>
                <a:lnTo>
                  <a:pt x="6" y="9"/>
                </a:lnTo>
                <a:lnTo>
                  <a:pt x="0" y="8"/>
                </a:lnTo>
                <a:lnTo>
                  <a:pt x="2" y="0"/>
                </a:lnTo>
                <a:close/>
              </a:path>
            </a:pathLst>
          </a:custGeom>
          <a:solidFill>
            <a:srgbClr val="340E7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5846" name="Freeform 5">
            <a:extLst>
              <a:ext uri="{FF2B5EF4-FFF2-40B4-BE49-F238E27FC236}">
                <a16:creationId xmlns:a16="http://schemas.microsoft.com/office/drawing/2014/main" id="{75D148F1-9B6C-4890-A452-C147B018DB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2075" y="3554413"/>
            <a:ext cx="158750" cy="206375"/>
          </a:xfrm>
          <a:custGeom>
            <a:avLst/>
            <a:gdLst>
              <a:gd name="T0" fmla="*/ 2147483647 w 7"/>
              <a:gd name="T1" fmla="*/ 0 h 9"/>
              <a:gd name="T2" fmla="*/ 2147483647 w 7"/>
              <a:gd name="T3" fmla="*/ 2147483647 h 9"/>
              <a:gd name="T4" fmla="*/ 2147483647 w 7"/>
              <a:gd name="T5" fmla="*/ 2147483647 h 9"/>
              <a:gd name="T6" fmla="*/ 0 w 7"/>
              <a:gd name="T7" fmla="*/ 2147483647 h 9"/>
              <a:gd name="T8" fmla="*/ 2147483647 w 7"/>
              <a:gd name="T9" fmla="*/ 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" h="9">
                <a:moveTo>
                  <a:pt x="2" y="0"/>
                </a:moveTo>
                <a:lnTo>
                  <a:pt x="7" y="1"/>
                </a:lnTo>
                <a:lnTo>
                  <a:pt x="6" y="9"/>
                </a:lnTo>
                <a:lnTo>
                  <a:pt x="0" y="8"/>
                </a:lnTo>
                <a:lnTo>
                  <a:pt x="2" y="0"/>
                </a:lnTo>
                <a:close/>
              </a:path>
            </a:pathLst>
          </a:custGeom>
          <a:noFill/>
          <a:ln w="9525" cap="sq">
            <a:solidFill>
              <a:srgbClr val="24211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5847" name="Freeform 6">
            <a:extLst>
              <a:ext uri="{FF2B5EF4-FFF2-40B4-BE49-F238E27FC236}">
                <a16:creationId xmlns:a16="http://schemas.microsoft.com/office/drawing/2014/main" id="{01E4A531-B755-4751-AE04-DFDCAF4274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6038" y="3851275"/>
            <a:ext cx="160337" cy="206375"/>
          </a:xfrm>
          <a:custGeom>
            <a:avLst/>
            <a:gdLst>
              <a:gd name="T0" fmla="*/ 2147483647 w 7"/>
              <a:gd name="T1" fmla="*/ 0 h 9"/>
              <a:gd name="T2" fmla="*/ 2147483647 w 7"/>
              <a:gd name="T3" fmla="*/ 0 h 9"/>
              <a:gd name="T4" fmla="*/ 2147483647 w 7"/>
              <a:gd name="T5" fmla="*/ 2147483647 h 9"/>
              <a:gd name="T6" fmla="*/ 0 w 7"/>
              <a:gd name="T7" fmla="*/ 2147483647 h 9"/>
              <a:gd name="T8" fmla="*/ 2147483647 w 7"/>
              <a:gd name="T9" fmla="*/ 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" h="9">
                <a:moveTo>
                  <a:pt x="2" y="0"/>
                </a:moveTo>
                <a:lnTo>
                  <a:pt x="7" y="0"/>
                </a:lnTo>
                <a:lnTo>
                  <a:pt x="5" y="9"/>
                </a:lnTo>
                <a:lnTo>
                  <a:pt x="0" y="8"/>
                </a:lnTo>
                <a:lnTo>
                  <a:pt x="2" y="0"/>
                </a:lnTo>
                <a:close/>
              </a:path>
            </a:pathLst>
          </a:custGeom>
          <a:solidFill>
            <a:srgbClr val="340E7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5848" name="Freeform 7">
            <a:extLst>
              <a:ext uri="{FF2B5EF4-FFF2-40B4-BE49-F238E27FC236}">
                <a16:creationId xmlns:a16="http://schemas.microsoft.com/office/drawing/2014/main" id="{1CF613A1-9EA8-499D-ABB6-C9575A87F4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6038" y="3851275"/>
            <a:ext cx="160337" cy="206375"/>
          </a:xfrm>
          <a:custGeom>
            <a:avLst/>
            <a:gdLst>
              <a:gd name="T0" fmla="*/ 2147483647 w 7"/>
              <a:gd name="T1" fmla="*/ 0 h 9"/>
              <a:gd name="T2" fmla="*/ 2147483647 w 7"/>
              <a:gd name="T3" fmla="*/ 0 h 9"/>
              <a:gd name="T4" fmla="*/ 2147483647 w 7"/>
              <a:gd name="T5" fmla="*/ 2147483647 h 9"/>
              <a:gd name="T6" fmla="*/ 0 w 7"/>
              <a:gd name="T7" fmla="*/ 2147483647 h 9"/>
              <a:gd name="T8" fmla="*/ 2147483647 w 7"/>
              <a:gd name="T9" fmla="*/ 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" h="9">
                <a:moveTo>
                  <a:pt x="2" y="0"/>
                </a:moveTo>
                <a:lnTo>
                  <a:pt x="7" y="0"/>
                </a:lnTo>
                <a:lnTo>
                  <a:pt x="5" y="9"/>
                </a:lnTo>
                <a:lnTo>
                  <a:pt x="0" y="8"/>
                </a:lnTo>
                <a:lnTo>
                  <a:pt x="2" y="0"/>
                </a:lnTo>
                <a:close/>
              </a:path>
            </a:pathLst>
          </a:custGeom>
          <a:noFill/>
          <a:ln w="9525" cap="sq">
            <a:solidFill>
              <a:srgbClr val="24211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5849" name="Freeform 8">
            <a:extLst>
              <a:ext uri="{FF2B5EF4-FFF2-40B4-BE49-F238E27FC236}">
                <a16:creationId xmlns:a16="http://schemas.microsoft.com/office/drawing/2014/main" id="{8A2B2BAF-BB03-4CB9-80A5-5FD8C2FD69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97838" y="4240213"/>
            <a:ext cx="227012" cy="228600"/>
          </a:xfrm>
          <a:custGeom>
            <a:avLst/>
            <a:gdLst>
              <a:gd name="T0" fmla="*/ 2147483647 w 10"/>
              <a:gd name="T1" fmla="*/ 2147483647 h 10"/>
              <a:gd name="T2" fmla="*/ 2147483647 w 10"/>
              <a:gd name="T3" fmla="*/ 2147483647 h 10"/>
              <a:gd name="T4" fmla="*/ 0 w 10"/>
              <a:gd name="T5" fmla="*/ 2147483647 h 10"/>
              <a:gd name="T6" fmla="*/ 2147483647 w 10"/>
              <a:gd name="T7" fmla="*/ 0 h 10"/>
              <a:gd name="T8" fmla="*/ 2147483647 w 10"/>
              <a:gd name="T9" fmla="*/ 2147483647 h 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" h="10">
                <a:moveTo>
                  <a:pt x="10" y="7"/>
                </a:moveTo>
                <a:lnTo>
                  <a:pt x="5" y="10"/>
                </a:lnTo>
                <a:lnTo>
                  <a:pt x="0" y="3"/>
                </a:lnTo>
                <a:lnTo>
                  <a:pt x="5" y="0"/>
                </a:lnTo>
                <a:lnTo>
                  <a:pt x="10" y="7"/>
                </a:lnTo>
                <a:close/>
              </a:path>
            </a:pathLst>
          </a:custGeom>
          <a:solidFill>
            <a:srgbClr val="340E7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5850" name="Freeform 9">
            <a:extLst>
              <a:ext uri="{FF2B5EF4-FFF2-40B4-BE49-F238E27FC236}">
                <a16:creationId xmlns:a16="http://schemas.microsoft.com/office/drawing/2014/main" id="{C7C7E52E-21DA-4888-B358-CC1653CB65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97838" y="4240213"/>
            <a:ext cx="227012" cy="228600"/>
          </a:xfrm>
          <a:custGeom>
            <a:avLst/>
            <a:gdLst>
              <a:gd name="T0" fmla="*/ 2147483647 w 10"/>
              <a:gd name="T1" fmla="*/ 2147483647 h 10"/>
              <a:gd name="T2" fmla="*/ 2147483647 w 10"/>
              <a:gd name="T3" fmla="*/ 2147483647 h 10"/>
              <a:gd name="T4" fmla="*/ 0 w 10"/>
              <a:gd name="T5" fmla="*/ 2147483647 h 10"/>
              <a:gd name="T6" fmla="*/ 2147483647 w 10"/>
              <a:gd name="T7" fmla="*/ 0 h 10"/>
              <a:gd name="T8" fmla="*/ 2147483647 w 10"/>
              <a:gd name="T9" fmla="*/ 2147483647 h 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" h="10">
                <a:moveTo>
                  <a:pt x="10" y="7"/>
                </a:moveTo>
                <a:lnTo>
                  <a:pt x="5" y="10"/>
                </a:lnTo>
                <a:lnTo>
                  <a:pt x="0" y="3"/>
                </a:lnTo>
                <a:lnTo>
                  <a:pt x="5" y="0"/>
                </a:lnTo>
                <a:lnTo>
                  <a:pt x="10" y="7"/>
                </a:lnTo>
                <a:close/>
              </a:path>
            </a:pathLst>
          </a:custGeom>
          <a:noFill/>
          <a:ln w="9525" cap="sq">
            <a:solidFill>
              <a:srgbClr val="24211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5851" name="Freeform 10">
            <a:extLst>
              <a:ext uri="{FF2B5EF4-FFF2-40B4-BE49-F238E27FC236}">
                <a16:creationId xmlns:a16="http://schemas.microsoft.com/office/drawing/2014/main" id="{CA9320D3-9431-4084-9036-45DAD6A061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7500" y="3989388"/>
            <a:ext cx="204788" cy="228600"/>
          </a:xfrm>
          <a:custGeom>
            <a:avLst/>
            <a:gdLst>
              <a:gd name="T0" fmla="*/ 2147483647 w 9"/>
              <a:gd name="T1" fmla="*/ 2147483647 h 10"/>
              <a:gd name="T2" fmla="*/ 2147483647 w 9"/>
              <a:gd name="T3" fmla="*/ 2147483647 h 10"/>
              <a:gd name="T4" fmla="*/ 0 w 9"/>
              <a:gd name="T5" fmla="*/ 2147483647 h 10"/>
              <a:gd name="T6" fmla="*/ 2147483647 w 9"/>
              <a:gd name="T7" fmla="*/ 0 h 10"/>
              <a:gd name="T8" fmla="*/ 2147483647 w 9"/>
              <a:gd name="T9" fmla="*/ 2147483647 h 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" h="10">
                <a:moveTo>
                  <a:pt x="9" y="7"/>
                </a:moveTo>
                <a:lnTo>
                  <a:pt x="5" y="10"/>
                </a:lnTo>
                <a:lnTo>
                  <a:pt x="0" y="3"/>
                </a:lnTo>
                <a:lnTo>
                  <a:pt x="4" y="0"/>
                </a:lnTo>
                <a:lnTo>
                  <a:pt x="9" y="7"/>
                </a:lnTo>
                <a:close/>
              </a:path>
            </a:pathLst>
          </a:custGeom>
          <a:solidFill>
            <a:srgbClr val="340E7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5852" name="Freeform 11">
            <a:extLst>
              <a:ext uri="{FF2B5EF4-FFF2-40B4-BE49-F238E27FC236}">
                <a16:creationId xmlns:a16="http://schemas.microsoft.com/office/drawing/2014/main" id="{54CF588D-8928-455E-AEE2-51FCC35FAC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7500" y="3989388"/>
            <a:ext cx="204788" cy="228600"/>
          </a:xfrm>
          <a:custGeom>
            <a:avLst/>
            <a:gdLst>
              <a:gd name="T0" fmla="*/ 2147483647 w 9"/>
              <a:gd name="T1" fmla="*/ 2147483647 h 10"/>
              <a:gd name="T2" fmla="*/ 2147483647 w 9"/>
              <a:gd name="T3" fmla="*/ 2147483647 h 10"/>
              <a:gd name="T4" fmla="*/ 0 w 9"/>
              <a:gd name="T5" fmla="*/ 2147483647 h 10"/>
              <a:gd name="T6" fmla="*/ 2147483647 w 9"/>
              <a:gd name="T7" fmla="*/ 0 h 10"/>
              <a:gd name="T8" fmla="*/ 2147483647 w 9"/>
              <a:gd name="T9" fmla="*/ 2147483647 h 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" h="10">
                <a:moveTo>
                  <a:pt x="9" y="7"/>
                </a:moveTo>
                <a:lnTo>
                  <a:pt x="5" y="10"/>
                </a:lnTo>
                <a:lnTo>
                  <a:pt x="0" y="3"/>
                </a:lnTo>
                <a:lnTo>
                  <a:pt x="4" y="0"/>
                </a:lnTo>
                <a:lnTo>
                  <a:pt x="9" y="7"/>
                </a:lnTo>
                <a:close/>
              </a:path>
            </a:pathLst>
          </a:custGeom>
          <a:noFill/>
          <a:ln w="9525" cap="sq">
            <a:solidFill>
              <a:srgbClr val="24211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5853" name="Freeform 12">
            <a:extLst>
              <a:ext uri="{FF2B5EF4-FFF2-40B4-BE49-F238E27FC236}">
                <a16:creationId xmlns:a16="http://schemas.microsoft.com/office/drawing/2014/main" id="{1D910C07-E133-4896-B959-952E6D5F50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3141663"/>
            <a:ext cx="6621462" cy="1441450"/>
          </a:xfrm>
          <a:custGeom>
            <a:avLst/>
            <a:gdLst>
              <a:gd name="T0" fmla="*/ 0 w 291"/>
              <a:gd name="T1" fmla="*/ 2147483647 h 63"/>
              <a:gd name="T2" fmla="*/ 0 w 291"/>
              <a:gd name="T3" fmla="*/ 2147483647 h 63"/>
              <a:gd name="T4" fmla="*/ 0 w 291"/>
              <a:gd name="T5" fmla="*/ 2147483647 h 63"/>
              <a:gd name="T6" fmla="*/ 0 w 291"/>
              <a:gd name="T7" fmla="*/ 2147483647 h 63"/>
              <a:gd name="T8" fmla="*/ 0 w 291"/>
              <a:gd name="T9" fmla="*/ 2147483647 h 63"/>
              <a:gd name="T10" fmla="*/ 2147483647 w 291"/>
              <a:gd name="T11" fmla="*/ 2147483647 h 63"/>
              <a:gd name="T12" fmla="*/ 0 w 291"/>
              <a:gd name="T13" fmla="*/ 2147483647 h 63"/>
              <a:gd name="T14" fmla="*/ 2147483647 w 291"/>
              <a:gd name="T15" fmla="*/ 2147483647 h 63"/>
              <a:gd name="T16" fmla="*/ 2147483647 w 291"/>
              <a:gd name="T17" fmla="*/ 2147483647 h 63"/>
              <a:gd name="T18" fmla="*/ 2147483647 w 291"/>
              <a:gd name="T19" fmla="*/ 2147483647 h 63"/>
              <a:gd name="T20" fmla="*/ 2147483647 w 291"/>
              <a:gd name="T21" fmla="*/ 2147483647 h 63"/>
              <a:gd name="T22" fmla="*/ 2147483647 w 291"/>
              <a:gd name="T23" fmla="*/ 2147483647 h 63"/>
              <a:gd name="T24" fmla="*/ 2147483647 w 291"/>
              <a:gd name="T25" fmla="*/ 2147483647 h 63"/>
              <a:gd name="T26" fmla="*/ 2147483647 w 291"/>
              <a:gd name="T27" fmla="*/ 2147483647 h 63"/>
              <a:gd name="T28" fmla="*/ 2147483647 w 291"/>
              <a:gd name="T29" fmla="*/ 2147483647 h 63"/>
              <a:gd name="T30" fmla="*/ 2147483647 w 291"/>
              <a:gd name="T31" fmla="*/ 2147483647 h 63"/>
              <a:gd name="T32" fmla="*/ 2147483647 w 291"/>
              <a:gd name="T33" fmla="*/ 2147483647 h 63"/>
              <a:gd name="T34" fmla="*/ 2147483647 w 291"/>
              <a:gd name="T35" fmla="*/ 2147483647 h 63"/>
              <a:gd name="T36" fmla="*/ 2147483647 w 291"/>
              <a:gd name="T37" fmla="*/ 2147483647 h 63"/>
              <a:gd name="T38" fmla="*/ 2147483647 w 291"/>
              <a:gd name="T39" fmla="*/ 2147483647 h 63"/>
              <a:gd name="T40" fmla="*/ 2147483647 w 291"/>
              <a:gd name="T41" fmla="*/ 2147483647 h 63"/>
              <a:gd name="T42" fmla="*/ 2147483647 w 291"/>
              <a:gd name="T43" fmla="*/ 2147483647 h 63"/>
              <a:gd name="T44" fmla="*/ 2147483647 w 291"/>
              <a:gd name="T45" fmla="*/ 2147483647 h 63"/>
              <a:gd name="T46" fmla="*/ 2147483647 w 291"/>
              <a:gd name="T47" fmla="*/ 2147483647 h 63"/>
              <a:gd name="T48" fmla="*/ 2147483647 w 291"/>
              <a:gd name="T49" fmla="*/ 2147483647 h 63"/>
              <a:gd name="T50" fmla="*/ 2147483647 w 291"/>
              <a:gd name="T51" fmla="*/ 2147483647 h 63"/>
              <a:gd name="T52" fmla="*/ 2147483647 w 291"/>
              <a:gd name="T53" fmla="*/ 2147483647 h 63"/>
              <a:gd name="T54" fmla="*/ 2147483647 w 291"/>
              <a:gd name="T55" fmla="*/ 2147483647 h 63"/>
              <a:gd name="T56" fmla="*/ 2147483647 w 291"/>
              <a:gd name="T57" fmla="*/ 2147483647 h 63"/>
              <a:gd name="T58" fmla="*/ 2147483647 w 291"/>
              <a:gd name="T59" fmla="*/ 2147483647 h 63"/>
              <a:gd name="T60" fmla="*/ 2147483647 w 291"/>
              <a:gd name="T61" fmla="*/ 2147483647 h 63"/>
              <a:gd name="T62" fmla="*/ 2147483647 w 291"/>
              <a:gd name="T63" fmla="*/ 2147483647 h 63"/>
              <a:gd name="T64" fmla="*/ 2147483647 w 291"/>
              <a:gd name="T65" fmla="*/ 2147483647 h 63"/>
              <a:gd name="T66" fmla="*/ 2147483647 w 291"/>
              <a:gd name="T67" fmla="*/ 2147483647 h 63"/>
              <a:gd name="T68" fmla="*/ 2147483647 w 291"/>
              <a:gd name="T69" fmla="*/ 2147483647 h 63"/>
              <a:gd name="T70" fmla="*/ 2147483647 w 291"/>
              <a:gd name="T71" fmla="*/ 2147483647 h 63"/>
              <a:gd name="T72" fmla="*/ 2147483647 w 291"/>
              <a:gd name="T73" fmla="*/ 2147483647 h 63"/>
              <a:gd name="T74" fmla="*/ 2147483647 w 291"/>
              <a:gd name="T75" fmla="*/ 2147483647 h 63"/>
              <a:gd name="T76" fmla="*/ 2147483647 w 291"/>
              <a:gd name="T77" fmla="*/ 2147483647 h 63"/>
              <a:gd name="T78" fmla="*/ 2147483647 w 291"/>
              <a:gd name="T79" fmla="*/ 2147483647 h 63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0" t="0" r="r" b="b"/>
            <a:pathLst>
              <a:path w="291" h="63">
                <a:moveTo>
                  <a:pt x="0" y="28"/>
                </a:moveTo>
                <a:lnTo>
                  <a:pt x="0" y="28"/>
                </a:lnTo>
                <a:lnTo>
                  <a:pt x="0" y="30"/>
                </a:lnTo>
                <a:lnTo>
                  <a:pt x="0" y="28"/>
                </a:lnTo>
                <a:close/>
                <a:moveTo>
                  <a:pt x="0" y="30"/>
                </a:moveTo>
                <a:lnTo>
                  <a:pt x="0" y="30"/>
                </a:lnTo>
                <a:lnTo>
                  <a:pt x="0" y="29"/>
                </a:lnTo>
                <a:lnTo>
                  <a:pt x="0" y="30"/>
                </a:lnTo>
                <a:close/>
                <a:moveTo>
                  <a:pt x="0" y="28"/>
                </a:moveTo>
                <a:cubicBezTo>
                  <a:pt x="10" y="31"/>
                  <a:pt x="28" y="23"/>
                  <a:pt x="46" y="15"/>
                </a:cubicBezTo>
                <a:lnTo>
                  <a:pt x="47" y="17"/>
                </a:lnTo>
                <a:cubicBezTo>
                  <a:pt x="28" y="25"/>
                  <a:pt x="10" y="33"/>
                  <a:pt x="0" y="30"/>
                </a:cubicBezTo>
                <a:lnTo>
                  <a:pt x="0" y="28"/>
                </a:lnTo>
                <a:close/>
                <a:moveTo>
                  <a:pt x="46" y="15"/>
                </a:moveTo>
                <a:cubicBezTo>
                  <a:pt x="63" y="7"/>
                  <a:pt x="80" y="0"/>
                  <a:pt x="90" y="2"/>
                </a:cubicBezTo>
                <a:lnTo>
                  <a:pt x="90" y="4"/>
                </a:lnTo>
                <a:cubicBezTo>
                  <a:pt x="81" y="2"/>
                  <a:pt x="64" y="9"/>
                  <a:pt x="47" y="17"/>
                </a:cubicBezTo>
                <a:lnTo>
                  <a:pt x="46" y="15"/>
                </a:lnTo>
                <a:close/>
                <a:moveTo>
                  <a:pt x="90" y="2"/>
                </a:moveTo>
                <a:cubicBezTo>
                  <a:pt x="103" y="5"/>
                  <a:pt x="105" y="16"/>
                  <a:pt x="107" y="26"/>
                </a:cubicBezTo>
                <a:lnTo>
                  <a:pt x="106" y="27"/>
                </a:lnTo>
                <a:cubicBezTo>
                  <a:pt x="104" y="17"/>
                  <a:pt x="102" y="6"/>
                  <a:pt x="90" y="4"/>
                </a:cubicBezTo>
                <a:lnTo>
                  <a:pt x="90" y="2"/>
                </a:lnTo>
                <a:close/>
                <a:moveTo>
                  <a:pt x="107" y="26"/>
                </a:moveTo>
                <a:cubicBezTo>
                  <a:pt x="109" y="36"/>
                  <a:pt x="111" y="45"/>
                  <a:pt x="120" y="47"/>
                </a:cubicBezTo>
                <a:lnTo>
                  <a:pt x="120" y="49"/>
                </a:lnTo>
                <a:cubicBezTo>
                  <a:pt x="109" y="46"/>
                  <a:pt x="108" y="37"/>
                  <a:pt x="106" y="27"/>
                </a:cubicBezTo>
                <a:lnTo>
                  <a:pt x="107" y="26"/>
                </a:lnTo>
                <a:close/>
                <a:moveTo>
                  <a:pt x="120" y="47"/>
                </a:moveTo>
                <a:cubicBezTo>
                  <a:pt x="128" y="49"/>
                  <a:pt x="138" y="39"/>
                  <a:pt x="148" y="29"/>
                </a:cubicBezTo>
                <a:lnTo>
                  <a:pt x="149" y="30"/>
                </a:lnTo>
                <a:cubicBezTo>
                  <a:pt x="139" y="41"/>
                  <a:pt x="128" y="51"/>
                  <a:pt x="120" y="49"/>
                </a:cubicBezTo>
                <a:lnTo>
                  <a:pt x="120" y="47"/>
                </a:lnTo>
                <a:close/>
                <a:moveTo>
                  <a:pt x="148" y="29"/>
                </a:moveTo>
                <a:cubicBezTo>
                  <a:pt x="158" y="19"/>
                  <a:pt x="167" y="9"/>
                  <a:pt x="176" y="10"/>
                </a:cubicBezTo>
                <a:lnTo>
                  <a:pt x="176" y="12"/>
                </a:lnTo>
                <a:cubicBezTo>
                  <a:pt x="168" y="11"/>
                  <a:pt x="159" y="21"/>
                  <a:pt x="149" y="30"/>
                </a:cubicBezTo>
                <a:lnTo>
                  <a:pt x="148" y="29"/>
                </a:lnTo>
                <a:close/>
                <a:moveTo>
                  <a:pt x="176" y="10"/>
                </a:moveTo>
                <a:cubicBezTo>
                  <a:pt x="187" y="11"/>
                  <a:pt x="192" y="23"/>
                  <a:pt x="198" y="34"/>
                </a:cubicBezTo>
                <a:lnTo>
                  <a:pt x="196" y="35"/>
                </a:lnTo>
                <a:cubicBezTo>
                  <a:pt x="191" y="24"/>
                  <a:pt x="186" y="13"/>
                  <a:pt x="176" y="12"/>
                </a:cubicBezTo>
                <a:lnTo>
                  <a:pt x="176" y="10"/>
                </a:lnTo>
                <a:close/>
                <a:moveTo>
                  <a:pt x="198" y="34"/>
                </a:moveTo>
                <a:lnTo>
                  <a:pt x="198" y="34"/>
                </a:lnTo>
                <a:lnTo>
                  <a:pt x="197" y="34"/>
                </a:lnTo>
                <a:lnTo>
                  <a:pt x="198" y="34"/>
                </a:lnTo>
                <a:close/>
                <a:moveTo>
                  <a:pt x="198" y="34"/>
                </a:moveTo>
                <a:cubicBezTo>
                  <a:pt x="202" y="43"/>
                  <a:pt x="207" y="52"/>
                  <a:pt x="214" y="55"/>
                </a:cubicBezTo>
                <a:lnTo>
                  <a:pt x="213" y="57"/>
                </a:lnTo>
                <a:cubicBezTo>
                  <a:pt x="206" y="53"/>
                  <a:pt x="201" y="44"/>
                  <a:pt x="196" y="35"/>
                </a:cubicBezTo>
                <a:lnTo>
                  <a:pt x="198" y="34"/>
                </a:lnTo>
                <a:close/>
                <a:moveTo>
                  <a:pt x="214" y="55"/>
                </a:moveTo>
                <a:lnTo>
                  <a:pt x="214" y="55"/>
                </a:lnTo>
                <a:lnTo>
                  <a:pt x="213" y="56"/>
                </a:lnTo>
                <a:lnTo>
                  <a:pt x="214" y="55"/>
                </a:lnTo>
                <a:close/>
                <a:moveTo>
                  <a:pt x="214" y="55"/>
                </a:moveTo>
                <a:lnTo>
                  <a:pt x="214" y="55"/>
                </a:lnTo>
                <a:lnTo>
                  <a:pt x="213" y="57"/>
                </a:lnTo>
                <a:lnTo>
                  <a:pt x="214" y="55"/>
                </a:lnTo>
                <a:close/>
                <a:moveTo>
                  <a:pt x="213" y="57"/>
                </a:moveTo>
                <a:lnTo>
                  <a:pt x="213" y="57"/>
                </a:lnTo>
                <a:lnTo>
                  <a:pt x="213" y="56"/>
                </a:lnTo>
                <a:lnTo>
                  <a:pt x="213" y="57"/>
                </a:lnTo>
                <a:close/>
                <a:moveTo>
                  <a:pt x="214" y="55"/>
                </a:moveTo>
                <a:cubicBezTo>
                  <a:pt x="218" y="57"/>
                  <a:pt x="222" y="58"/>
                  <a:pt x="227" y="59"/>
                </a:cubicBezTo>
                <a:lnTo>
                  <a:pt x="226" y="61"/>
                </a:lnTo>
                <a:cubicBezTo>
                  <a:pt x="222" y="60"/>
                  <a:pt x="217" y="58"/>
                  <a:pt x="213" y="57"/>
                </a:cubicBezTo>
                <a:lnTo>
                  <a:pt x="214" y="55"/>
                </a:lnTo>
                <a:close/>
                <a:moveTo>
                  <a:pt x="227" y="59"/>
                </a:moveTo>
                <a:cubicBezTo>
                  <a:pt x="231" y="60"/>
                  <a:pt x="235" y="60"/>
                  <a:pt x="240" y="60"/>
                </a:cubicBezTo>
                <a:lnTo>
                  <a:pt x="240" y="62"/>
                </a:lnTo>
                <a:cubicBezTo>
                  <a:pt x="235" y="62"/>
                  <a:pt x="231" y="62"/>
                  <a:pt x="226" y="61"/>
                </a:cubicBezTo>
                <a:lnTo>
                  <a:pt x="227" y="59"/>
                </a:lnTo>
                <a:close/>
                <a:moveTo>
                  <a:pt x="240" y="60"/>
                </a:moveTo>
                <a:cubicBezTo>
                  <a:pt x="262" y="61"/>
                  <a:pt x="283" y="53"/>
                  <a:pt x="290" y="50"/>
                </a:cubicBezTo>
                <a:lnTo>
                  <a:pt x="291" y="51"/>
                </a:lnTo>
                <a:cubicBezTo>
                  <a:pt x="284" y="54"/>
                  <a:pt x="262" y="63"/>
                  <a:pt x="240" y="62"/>
                </a:cubicBezTo>
                <a:lnTo>
                  <a:pt x="240" y="60"/>
                </a:lnTo>
                <a:close/>
              </a:path>
            </a:pathLst>
          </a:custGeom>
          <a:solidFill>
            <a:srgbClr val="EB3D00"/>
          </a:solidFill>
          <a:ln w="6480" cap="sq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5854" name="Freeform 13">
            <a:extLst>
              <a:ext uri="{FF2B5EF4-FFF2-40B4-BE49-F238E27FC236}">
                <a16:creationId xmlns:a16="http://schemas.microsoft.com/office/drawing/2014/main" id="{DD983395-91A5-45D5-B181-9C8A459D23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413" y="3646488"/>
            <a:ext cx="706437" cy="158750"/>
          </a:xfrm>
          <a:custGeom>
            <a:avLst/>
            <a:gdLst>
              <a:gd name="T0" fmla="*/ 2147483647 w 31"/>
              <a:gd name="T1" fmla="*/ 2147483647 h 7"/>
              <a:gd name="T2" fmla="*/ 0 w 31"/>
              <a:gd name="T3" fmla="*/ 2147483647 h 7"/>
              <a:gd name="T4" fmla="*/ 0 w 31"/>
              <a:gd name="T5" fmla="*/ 0 h 7"/>
              <a:gd name="T6" fmla="*/ 2147483647 w 31"/>
              <a:gd name="T7" fmla="*/ 2147483647 h 7"/>
              <a:gd name="T8" fmla="*/ 2147483647 w 31"/>
              <a:gd name="T9" fmla="*/ 2147483647 h 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1" h="7">
                <a:moveTo>
                  <a:pt x="31" y="7"/>
                </a:moveTo>
                <a:lnTo>
                  <a:pt x="0" y="2"/>
                </a:lnTo>
                <a:lnTo>
                  <a:pt x="0" y="0"/>
                </a:lnTo>
                <a:lnTo>
                  <a:pt x="31" y="5"/>
                </a:lnTo>
                <a:lnTo>
                  <a:pt x="31" y="7"/>
                </a:lnTo>
                <a:close/>
              </a:path>
            </a:pathLst>
          </a:custGeom>
          <a:solidFill>
            <a:srgbClr val="EB3D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5855" name="Freeform 14">
            <a:extLst>
              <a:ext uri="{FF2B5EF4-FFF2-40B4-BE49-F238E27FC236}">
                <a16:creationId xmlns:a16="http://schemas.microsoft.com/office/drawing/2014/main" id="{6A6A146E-8008-48BC-9E1C-A9FF2F9D29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6550" y="3933825"/>
            <a:ext cx="819150" cy="388938"/>
          </a:xfrm>
          <a:custGeom>
            <a:avLst/>
            <a:gdLst>
              <a:gd name="T0" fmla="*/ 0 w 36"/>
              <a:gd name="T1" fmla="*/ 2147483647 h 17"/>
              <a:gd name="T2" fmla="*/ 2147483647 w 36"/>
              <a:gd name="T3" fmla="*/ 0 h 17"/>
              <a:gd name="T4" fmla="*/ 2147483647 w 36"/>
              <a:gd name="T5" fmla="*/ 2147483647 h 17"/>
              <a:gd name="T6" fmla="*/ 2147483647 w 36"/>
              <a:gd name="T7" fmla="*/ 2147483647 h 17"/>
              <a:gd name="T8" fmla="*/ 0 w 36"/>
              <a:gd name="T9" fmla="*/ 2147483647 h 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" h="17">
                <a:moveTo>
                  <a:pt x="0" y="16"/>
                </a:moveTo>
                <a:lnTo>
                  <a:pt x="35" y="0"/>
                </a:lnTo>
                <a:lnTo>
                  <a:pt x="36" y="2"/>
                </a:lnTo>
                <a:lnTo>
                  <a:pt x="1" y="17"/>
                </a:lnTo>
                <a:lnTo>
                  <a:pt x="0" y="16"/>
                </a:lnTo>
                <a:close/>
              </a:path>
            </a:pathLst>
          </a:custGeom>
          <a:solidFill>
            <a:srgbClr val="EB3D00"/>
          </a:solidFill>
          <a:ln w="9360" cap="sq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5856" name="Freeform 15">
            <a:extLst>
              <a:ext uri="{FF2B5EF4-FFF2-40B4-BE49-F238E27FC236}">
                <a16:creationId xmlns:a16="http://schemas.microsoft.com/office/drawing/2014/main" id="{EFB62185-1BA1-4E51-A34A-97EB2A9C92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8713" y="4537075"/>
            <a:ext cx="204787" cy="344488"/>
          </a:xfrm>
          <a:custGeom>
            <a:avLst/>
            <a:gdLst>
              <a:gd name="T0" fmla="*/ 2147483647 w 9"/>
              <a:gd name="T1" fmla="*/ 2147483647 h 15"/>
              <a:gd name="T2" fmla="*/ 2147483647 w 9"/>
              <a:gd name="T3" fmla="*/ 0 h 15"/>
              <a:gd name="T4" fmla="*/ 0 w 9"/>
              <a:gd name="T5" fmla="*/ 2147483647 h 15"/>
              <a:gd name="T6" fmla="*/ 2147483647 w 9"/>
              <a:gd name="T7" fmla="*/ 2147483647 h 15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9" h="15">
                <a:moveTo>
                  <a:pt x="9" y="15"/>
                </a:moveTo>
                <a:lnTo>
                  <a:pt x="8" y="0"/>
                </a:lnTo>
                <a:lnTo>
                  <a:pt x="0" y="12"/>
                </a:lnTo>
                <a:lnTo>
                  <a:pt x="9" y="15"/>
                </a:lnTo>
                <a:close/>
              </a:path>
            </a:pathLst>
          </a:custGeom>
          <a:solidFill>
            <a:srgbClr val="24211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5857" name="Freeform 16">
            <a:extLst>
              <a:ext uri="{FF2B5EF4-FFF2-40B4-BE49-F238E27FC236}">
                <a16:creationId xmlns:a16="http://schemas.microsoft.com/office/drawing/2014/main" id="{B44249A6-04B5-4481-9473-5834CEE048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8713" y="4537075"/>
            <a:ext cx="204787" cy="344488"/>
          </a:xfrm>
          <a:custGeom>
            <a:avLst/>
            <a:gdLst>
              <a:gd name="T0" fmla="*/ 2147483647 w 9"/>
              <a:gd name="T1" fmla="*/ 2147483647 h 15"/>
              <a:gd name="T2" fmla="*/ 2147483647 w 9"/>
              <a:gd name="T3" fmla="*/ 0 h 15"/>
              <a:gd name="T4" fmla="*/ 0 w 9"/>
              <a:gd name="T5" fmla="*/ 2147483647 h 15"/>
              <a:gd name="T6" fmla="*/ 2147483647 w 9"/>
              <a:gd name="T7" fmla="*/ 2147483647 h 15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9" h="15">
                <a:moveTo>
                  <a:pt x="9" y="15"/>
                </a:moveTo>
                <a:lnTo>
                  <a:pt x="8" y="0"/>
                </a:lnTo>
                <a:lnTo>
                  <a:pt x="0" y="12"/>
                </a:lnTo>
                <a:lnTo>
                  <a:pt x="9" y="15"/>
                </a:lnTo>
                <a:close/>
              </a:path>
            </a:pathLst>
          </a:custGeom>
          <a:noFill/>
          <a:ln w="9525" cap="sq">
            <a:solidFill>
              <a:srgbClr val="353A3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5858" name="Freeform 17">
            <a:extLst>
              <a:ext uri="{FF2B5EF4-FFF2-40B4-BE49-F238E27FC236}">
                <a16:creationId xmlns:a16="http://schemas.microsoft.com/office/drawing/2014/main" id="{4E8F48B8-61AC-40D0-B689-2B19380ABE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45238" y="4079875"/>
            <a:ext cx="227012" cy="320675"/>
          </a:xfrm>
          <a:custGeom>
            <a:avLst/>
            <a:gdLst>
              <a:gd name="T0" fmla="*/ 0 w 10"/>
              <a:gd name="T1" fmla="*/ 0 h 14"/>
              <a:gd name="T2" fmla="*/ 2147483647 w 10"/>
              <a:gd name="T3" fmla="*/ 2147483647 h 14"/>
              <a:gd name="T4" fmla="*/ 2147483647 w 10"/>
              <a:gd name="T5" fmla="*/ 2147483647 h 14"/>
              <a:gd name="T6" fmla="*/ 0 w 10"/>
              <a:gd name="T7" fmla="*/ 0 h 1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" h="14">
                <a:moveTo>
                  <a:pt x="0" y="0"/>
                </a:moveTo>
                <a:lnTo>
                  <a:pt x="3" y="14"/>
                </a:lnTo>
                <a:lnTo>
                  <a:pt x="10" y="2"/>
                </a:lnTo>
                <a:lnTo>
                  <a:pt x="0" y="0"/>
                </a:lnTo>
                <a:close/>
              </a:path>
            </a:pathLst>
          </a:custGeom>
          <a:solidFill>
            <a:srgbClr val="24211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5859" name="Freeform 18">
            <a:extLst>
              <a:ext uri="{FF2B5EF4-FFF2-40B4-BE49-F238E27FC236}">
                <a16:creationId xmlns:a16="http://schemas.microsoft.com/office/drawing/2014/main" id="{0D31A303-E101-4A3E-9410-4DF0B54774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45238" y="4079875"/>
            <a:ext cx="227012" cy="320675"/>
          </a:xfrm>
          <a:custGeom>
            <a:avLst/>
            <a:gdLst>
              <a:gd name="T0" fmla="*/ 0 w 10"/>
              <a:gd name="T1" fmla="*/ 0 h 14"/>
              <a:gd name="T2" fmla="*/ 2147483647 w 10"/>
              <a:gd name="T3" fmla="*/ 2147483647 h 14"/>
              <a:gd name="T4" fmla="*/ 2147483647 w 10"/>
              <a:gd name="T5" fmla="*/ 2147483647 h 14"/>
              <a:gd name="T6" fmla="*/ 0 w 10"/>
              <a:gd name="T7" fmla="*/ 0 h 1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" h="14">
                <a:moveTo>
                  <a:pt x="0" y="0"/>
                </a:moveTo>
                <a:lnTo>
                  <a:pt x="3" y="14"/>
                </a:lnTo>
                <a:lnTo>
                  <a:pt x="10" y="2"/>
                </a:lnTo>
                <a:lnTo>
                  <a:pt x="0" y="0"/>
                </a:lnTo>
                <a:close/>
              </a:path>
            </a:pathLst>
          </a:custGeom>
          <a:noFill/>
          <a:ln w="9525" cap="sq">
            <a:solidFill>
              <a:srgbClr val="353A3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5860" name="Freeform 19">
            <a:extLst>
              <a:ext uri="{FF2B5EF4-FFF2-40B4-BE49-F238E27FC236}">
                <a16:creationId xmlns:a16="http://schemas.microsoft.com/office/drawing/2014/main" id="{B27EF0BA-E3A4-4219-95E3-C23B7C36FD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2550" y="3440113"/>
            <a:ext cx="204788" cy="342900"/>
          </a:xfrm>
          <a:custGeom>
            <a:avLst/>
            <a:gdLst>
              <a:gd name="T0" fmla="*/ 2147483647 w 9"/>
              <a:gd name="T1" fmla="*/ 2147483647 h 15"/>
              <a:gd name="T2" fmla="*/ 2147483647 w 9"/>
              <a:gd name="T3" fmla="*/ 0 h 15"/>
              <a:gd name="T4" fmla="*/ 0 w 9"/>
              <a:gd name="T5" fmla="*/ 2147483647 h 15"/>
              <a:gd name="T6" fmla="*/ 2147483647 w 9"/>
              <a:gd name="T7" fmla="*/ 2147483647 h 15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9" h="15">
                <a:moveTo>
                  <a:pt x="9" y="15"/>
                </a:moveTo>
                <a:lnTo>
                  <a:pt x="9" y="0"/>
                </a:lnTo>
                <a:lnTo>
                  <a:pt x="0" y="11"/>
                </a:lnTo>
                <a:lnTo>
                  <a:pt x="9" y="15"/>
                </a:lnTo>
                <a:close/>
              </a:path>
            </a:pathLst>
          </a:custGeom>
          <a:solidFill>
            <a:srgbClr val="24211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5861" name="Freeform 20">
            <a:extLst>
              <a:ext uri="{FF2B5EF4-FFF2-40B4-BE49-F238E27FC236}">
                <a16:creationId xmlns:a16="http://schemas.microsoft.com/office/drawing/2014/main" id="{6A6AF00F-B160-462B-898D-0A27E25AE6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2550" y="3440113"/>
            <a:ext cx="204788" cy="342900"/>
          </a:xfrm>
          <a:custGeom>
            <a:avLst/>
            <a:gdLst>
              <a:gd name="T0" fmla="*/ 2147483647 w 9"/>
              <a:gd name="T1" fmla="*/ 2147483647 h 15"/>
              <a:gd name="T2" fmla="*/ 2147483647 w 9"/>
              <a:gd name="T3" fmla="*/ 0 h 15"/>
              <a:gd name="T4" fmla="*/ 0 w 9"/>
              <a:gd name="T5" fmla="*/ 2147483647 h 15"/>
              <a:gd name="T6" fmla="*/ 2147483647 w 9"/>
              <a:gd name="T7" fmla="*/ 2147483647 h 15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9" h="15">
                <a:moveTo>
                  <a:pt x="9" y="15"/>
                </a:moveTo>
                <a:lnTo>
                  <a:pt x="9" y="0"/>
                </a:lnTo>
                <a:lnTo>
                  <a:pt x="0" y="11"/>
                </a:lnTo>
                <a:lnTo>
                  <a:pt x="9" y="15"/>
                </a:lnTo>
                <a:close/>
              </a:path>
            </a:pathLst>
          </a:custGeom>
          <a:noFill/>
          <a:ln w="9525" cap="sq">
            <a:solidFill>
              <a:srgbClr val="353A3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5862" name="Freeform 21">
            <a:extLst>
              <a:ext uri="{FF2B5EF4-FFF2-40B4-BE49-F238E27FC236}">
                <a16:creationId xmlns:a16="http://schemas.microsoft.com/office/drawing/2014/main" id="{F1160675-C2F8-49C0-9512-0A48F14E19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9563" y="2982913"/>
            <a:ext cx="204787" cy="342900"/>
          </a:xfrm>
          <a:custGeom>
            <a:avLst/>
            <a:gdLst>
              <a:gd name="T0" fmla="*/ 0 w 9"/>
              <a:gd name="T1" fmla="*/ 0 h 15"/>
              <a:gd name="T2" fmla="*/ 2147483647 w 9"/>
              <a:gd name="T3" fmla="*/ 2147483647 h 15"/>
              <a:gd name="T4" fmla="*/ 2147483647 w 9"/>
              <a:gd name="T5" fmla="*/ 2147483647 h 15"/>
              <a:gd name="T6" fmla="*/ 0 w 9"/>
              <a:gd name="T7" fmla="*/ 0 h 15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9" h="15">
                <a:moveTo>
                  <a:pt x="0" y="0"/>
                </a:moveTo>
                <a:lnTo>
                  <a:pt x="1" y="15"/>
                </a:lnTo>
                <a:lnTo>
                  <a:pt x="9" y="3"/>
                </a:lnTo>
                <a:lnTo>
                  <a:pt x="0" y="0"/>
                </a:lnTo>
                <a:close/>
              </a:path>
            </a:pathLst>
          </a:custGeom>
          <a:solidFill>
            <a:srgbClr val="24211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5863" name="Freeform 22">
            <a:extLst>
              <a:ext uri="{FF2B5EF4-FFF2-40B4-BE49-F238E27FC236}">
                <a16:creationId xmlns:a16="http://schemas.microsoft.com/office/drawing/2014/main" id="{8141726C-1D7D-4D25-AB09-2BB87EF306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9563" y="2982913"/>
            <a:ext cx="204787" cy="342900"/>
          </a:xfrm>
          <a:custGeom>
            <a:avLst/>
            <a:gdLst>
              <a:gd name="T0" fmla="*/ 0 w 9"/>
              <a:gd name="T1" fmla="*/ 0 h 15"/>
              <a:gd name="T2" fmla="*/ 2147483647 w 9"/>
              <a:gd name="T3" fmla="*/ 2147483647 h 15"/>
              <a:gd name="T4" fmla="*/ 2147483647 w 9"/>
              <a:gd name="T5" fmla="*/ 2147483647 h 15"/>
              <a:gd name="T6" fmla="*/ 0 w 9"/>
              <a:gd name="T7" fmla="*/ 0 h 15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9" h="15">
                <a:moveTo>
                  <a:pt x="0" y="0"/>
                </a:moveTo>
                <a:lnTo>
                  <a:pt x="1" y="15"/>
                </a:lnTo>
                <a:lnTo>
                  <a:pt x="9" y="3"/>
                </a:lnTo>
                <a:lnTo>
                  <a:pt x="0" y="0"/>
                </a:lnTo>
                <a:close/>
              </a:path>
            </a:pathLst>
          </a:custGeom>
          <a:noFill/>
          <a:ln w="9525" cap="sq">
            <a:solidFill>
              <a:srgbClr val="353A3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5864" name="Freeform 23">
            <a:extLst>
              <a:ext uri="{FF2B5EF4-FFF2-40B4-BE49-F238E27FC236}">
                <a16:creationId xmlns:a16="http://schemas.microsoft.com/office/drawing/2014/main" id="{ABCDB511-E66D-4CB4-B400-22C68E1251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1263" y="4264025"/>
            <a:ext cx="250825" cy="319088"/>
          </a:xfrm>
          <a:custGeom>
            <a:avLst/>
            <a:gdLst>
              <a:gd name="T0" fmla="*/ 2147483647 w 11"/>
              <a:gd name="T1" fmla="*/ 2147483647 h 14"/>
              <a:gd name="T2" fmla="*/ 2147483647 w 11"/>
              <a:gd name="T3" fmla="*/ 0 h 14"/>
              <a:gd name="T4" fmla="*/ 0 w 11"/>
              <a:gd name="T5" fmla="*/ 2147483647 h 14"/>
              <a:gd name="T6" fmla="*/ 2147483647 w 11"/>
              <a:gd name="T7" fmla="*/ 2147483647 h 1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1" h="14">
                <a:moveTo>
                  <a:pt x="8" y="14"/>
                </a:moveTo>
                <a:lnTo>
                  <a:pt x="11" y="0"/>
                </a:lnTo>
                <a:lnTo>
                  <a:pt x="0" y="9"/>
                </a:lnTo>
                <a:lnTo>
                  <a:pt x="8" y="14"/>
                </a:lnTo>
                <a:close/>
              </a:path>
            </a:pathLst>
          </a:custGeom>
          <a:solidFill>
            <a:srgbClr val="24211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5865" name="Freeform 24">
            <a:extLst>
              <a:ext uri="{FF2B5EF4-FFF2-40B4-BE49-F238E27FC236}">
                <a16:creationId xmlns:a16="http://schemas.microsoft.com/office/drawing/2014/main" id="{77EDE796-1DC8-40D8-A646-6833C44A18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1263" y="4264025"/>
            <a:ext cx="250825" cy="319088"/>
          </a:xfrm>
          <a:custGeom>
            <a:avLst/>
            <a:gdLst>
              <a:gd name="T0" fmla="*/ 2147483647 w 11"/>
              <a:gd name="T1" fmla="*/ 2147483647 h 14"/>
              <a:gd name="T2" fmla="*/ 2147483647 w 11"/>
              <a:gd name="T3" fmla="*/ 0 h 14"/>
              <a:gd name="T4" fmla="*/ 0 w 11"/>
              <a:gd name="T5" fmla="*/ 2147483647 h 14"/>
              <a:gd name="T6" fmla="*/ 2147483647 w 11"/>
              <a:gd name="T7" fmla="*/ 2147483647 h 1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1" h="14">
                <a:moveTo>
                  <a:pt x="8" y="14"/>
                </a:moveTo>
                <a:lnTo>
                  <a:pt x="11" y="0"/>
                </a:lnTo>
                <a:lnTo>
                  <a:pt x="0" y="9"/>
                </a:lnTo>
                <a:lnTo>
                  <a:pt x="8" y="14"/>
                </a:lnTo>
                <a:close/>
              </a:path>
            </a:pathLst>
          </a:custGeom>
          <a:noFill/>
          <a:ln w="9525" cap="sq">
            <a:solidFill>
              <a:srgbClr val="353A3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5866" name="Freeform 25">
            <a:extLst>
              <a:ext uri="{FF2B5EF4-FFF2-40B4-BE49-F238E27FC236}">
                <a16:creationId xmlns:a16="http://schemas.microsoft.com/office/drawing/2014/main" id="{F10E8306-7A29-4D0D-9ECF-4FA4245CFA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6538" y="3829050"/>
            <a:ext cx="250825" cy="320675"/>
          </a:xfrm>
          <a:custGeom>
            <a:avLst/>
            <a:gdLst>
              <a:gd name="T0" fmla="*/ 2147483647 w 11"/>
              <a:gd name="T1" fmla="*/ 0 h 14"/>
              <a:gd name="T2" fmla="*/ 0 w 11"/>
              <a:gd name="T3" fmla="*/ 2147483647 h 14"/>
              <a:gd name="T4" fmla="*/ 2147483647 w 11"/>
              <a:gd name="T5" fmla="*/ 2147483647 h 14"/>
              <a:gd name="T6" fmla="*/ 2147483647 w 11"/>
              <a:gd name="T7" fmla="*/ 0 h 1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1" h="14">
                <a:moveTo>
                  <a:pt x="2" y="0"/>
                </a:moveTo>
                <a:lnTo>
                  <a:pt x="0" y="14"/>
                </a:lnTo>
                <a:lnTo>
                  <a:pt x="11" y="4"/>
                </a:lnTo>
                <a:lnTo>
                  <a:pt x="2" y="0"/>
                </a:lnTo>
                <a:close/>
              </a:path>
            </a:pathLst>
          </a:custGeom>
          <a:solidFill>
            <a:srgbClr val="24211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5867" name="Freeform 26">
            <a:extLst>
              <a:ext uri="{FF2B5EF4-FFF2-40B4-BE49-F238E27FC236}">
                <a16:creationId xmlns:a16="http://schemas.microsoft.com/office/drawing/2014/main" id="{509D6768-3A7B-4E10-8694-459D569EC4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6538" y="3829050"/>
            <a:ext cx="250825" cy="320675"/>
          </a:xfrm>
          <a:custGeom>
            <a:avLst/>
            <a:gdLst>
              <a:gd name="T0" fmla="*/ 2147483647 w 11"/>
              <a:gd name="T1" fmla="*/ 0 h 14"/>
              <a:gd name="T2" fmla="*/ 0 w 11"/>
              <a:gd name="T3" fmla="*/ 2147483647 h 14"/>
              <a:gd name="T4" fmla="*/ 2147483647 w 11"/>
              <a:gd name="T5" fmla="*/ 2147483647 h 14"/>
              <a:gd name="T6" fmla="*/ 2147483647 w 11"/>
              <a:gd name="T7" fmla="*/ 0 h 1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1" h="14">
                <a:moveTo>
                  <a:pt x="2" y="0"/>
                </a:moveTo>
                <a:lnTo>
                  <a:pt x="0" y="14"/>
                </a:lnTo>
                <a:lnTo>
                  <a:pt x="11" y="4"/>
                </a:lnTo>
                <a:lnTo>
                  <a:pt x="2" y="0"/>
                </a:lnTo>
                <a:close/>
              </a:path>
            </a:pathLst>
          </a:custGeom>
          <a:noFill/>
          <a:ln w="9525" cap="sq">
            <a:solidFill>
              <a:srgbClr val="353A3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5868" name="Freeform 27">
            <a:extLst>
              <a:ext uri="{FF2B5EF4-FFF2-40B4-BE49-F238E27FC236}">
                <a16:creationId xmlns:a16="http://schemas.microsoft.com/office/drawing/2014/main" id="{DD950EFE-743F-46F3-A04F-F1D33A9CA2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7388" y="3279775"/>
            <a:ext cx="228600" cy="320675"/>
          </a:xfrm>
          <a:custGeom>
            <a:avLst/>
            <a:gdLst>
              <a:gd name="T0" fmla="*/ 2147483647 w 10"/>
              <a:gd name="T1" fmla="*/ 2147483647 h 14"/>
              <a:gd name="T2" fmla="*/ 2147483647 w 10"/>
              <a:gd name="T3" fmla="*/ 0 h 14"/>
              <a:gd name="T4" fmla="*/ 0 w 10"/>
              <a:gd name="T5" fmla="*/ 2147483647 h 14"/>
              <a:gd name="T6" fmla="*/ 2147483647 w 10"/>
              <a:gd name="T7" fmla="*/ 2147483647 h 1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" h="14">
                <a:moveTo>
                  <a:pt x="8" y="14"/>
                </a:moveTo>
                <a:lnTo>
                  <a:pt x="10" y="0"/>
                </a:lnTo>
                <a:lnTo>
                  <a:pt x="0" y="9"/>
                </a:lnTo>
                <a:lnTo>
                  <a:pt x="8" y="14"/>
                </a:lnTo>
                <a:close/>
              </a:path>
            </a:pathLst>
          </a:custGeom>
          <a:solidFill>
            <a:srgbClr val="24211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5869" name="Freeform 28">
            <a:extLst>
              <a:ext uri="{FF2B5EF4-FFF2-40B4-BE49-F238E27FC236}">
                <a16:creationId xmlns:a16="http://schemas.microsoft.com/office/drawing/2014/main" id="{B794F971-0FBE-46A1-BEEC-B0E4012F2D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7388" y="3279775"/>
            <a:ext cx="228600" cy="320675"/>
          </a:xfrm>
          <a:custGeom>
            <a:avLst/>
            <a:gdLst>
              <a:gd name="T0" fmla="*/ 2147483647 w 10"/>
              <a:gd name="T1" fmla="*/ 2147483647 h 14"/>
              <a:gd name="T2" fmla="*/ 2147483647 w 10"/>
              <a:gd name="T3" fmla="*/ 0 h 14"/>
              <a:gd name="T4" fmla="*/ 0 w 10"/>
              <a:gd name="T5" fmla="*/ 2147483647 h 14"/>
              <a:gd name="T6" fmla="*/ 2147483647 w 10"/>
              <a:gd name="T7" fmla="*/ 2147483647 h 1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" h="14">
                <a:moveTo>
                  <a:pt x="8" y="14"/>
                </a:moveTo>
                <a:lnTo>
                  <a:pt x="10" y="0"/>
                </a:lnTo>
                <a:lnTo>
                  <a:pt x="0" y="9"/>
                </a:lnTo>
                <a:lnTo>
                  <a:pt x="8" y="14"/>
                </a:lnTo>
                <a:close/>
              </a:path>
            </a:pathLst>
          </a:custGeom>
          <a:noFill/>
          <a:ln w="9525" cap="sq">
            <a:solidFill>
              <a:srgbClr val="353A3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5870" name="Freeform 29">
            <a:extLst>
              <a:ext uri="{FF2B5EF4-FFF2-40B4-BE49-F238E27FC236}">
                <a16:creationId xmlns:a16="http://schemas.microsoft.com/office/drawing/2014/main" id="{70168FC0-5EE4-4FBD-9549-0DB655D5AF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4250" y="2844800"/>
            <a:ext cx="227013" cy="320675"/>
          </a:xfrm>
          <a:custGeom>
            <a:avLst/>
            <a:gdLst>
              <a:gd name="T0" fmla="*/ 2147483647 w 10"/>
              <a:gd name="T1" fmla="*/ 0 h 14"/>
              <a:gd name="T2" fmla="*/ 0 w 10"/>
              <a:gd name="T3" fmla="*/ 2147483647 h 14"/>
              <a:gd name="T4" fmla="*/ 2147483647 w 10"/>
              <a:gd name="T5" fmla="*/ 2147483647 h 14"/>
              <a:gd name="T6" fmla="*/ 2147483647 w 10"/>
              <a:gd name="T7" fmla="*/ 0 h 1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" h="14">
                <a:moveTo>
                  <a:pt x="1" y="0"/>
                </a:moveTo>
                <a:lnTo>
                  <a:pt x="0" y="14"/>
                </a:lnTo>
                <a:lnTo>
                  <a:pt x="10" y="4"/>
                </a:lnTo>
                <a:lnTo>
                  <a:pt x="1" y="0"/>
                </a:lnTo>
                <a:close/>
              </a:path>
            </a:pathLst>
          </a:custGeom>
          <a:solidFill>
            <a:srgbClr val="24211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5871" name="Freeform 30">
            <a:extLst>
              <a:ext uri="{FF2B5EF4-FFF2-40B4-BE49-F238E27FC236}">
                <a16:creationId xmlns:a16="http://schemas.microsoft.com/office/drawing/2014/main" id="{D9BDD5B8-0250-482F-9D0E-32598BA847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4250" y="2844800"/>
            <a:ext cx="227013" cy="320675"/>
          </a:xfrm>
          <a:custGeom>
            <a:avLst/>
            <a:gdLst>
              <a:gd name="T0" fmla="*/ 2147483647 w 10"/>
              <a:gd name="T1" fmla="*/ 0 h 14"/>
              <a:gd name="T2" fmla="*/ 0 w 10"/>
              <a:gd name="T3" fmla="*/ 2147483647 h 14"/>
              <a:gd name="T4" fmla="*/ 2147483647 w 10"/>
              <a:gd name="T5" fmla="*/ 2147483647 h 14"/>
              <a:gd name="T6" fmla="*/ 2147483647 w 10"/>
              <a:gd name="T7" fmla="*/ 0 h 1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" h="14">
                <a:moveTo>
                  <a:pt x="1" y="0"/>
                </a:moveTo>
                <a:lnTo>
                  <a:pt x="0" y="14"/>
                </a:lnTo>
                <a:lnTo>
                  <a:pt x="10" y="4"/>
                </a:lnTo>
                <a:lnTo>
                  <a:pt x="1" y="0"/>
                </a:lnTo>
                <a:close/>
              </a:path>
            </a:pathLst>
          </a:custGeom>
          <a:noFill/>
          <a:ln w="9525" cap="sq">
            <a:solidFill>
              <a:srgbClr val="353A3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5872" name="Rectangle 31">
            <a:extLst>
              <a:ext uri="{FF2B5EF4-FFF2-40B4-BE49-F238E27FC236}">
                <a16:creationId xmlns:a16="http://schemas.microsoft.com/office/drawing/2014/main" id="{52B120D4-3DA4-4F2B-9F0A-4F9896F1FC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5125" y="3897313"/>
            <a:ext cx="190500" cy="411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ts val="7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i="1">
                <a:solidFill>
                  <a:srgbClr val="FF0000"/>
                </a:solidFill>
                <a:latin typeface="Arial" panose="020B0604020202020204" pitchFamily="34" charset="0"/>
                <a:cs typeface="Droid Sans Fallback" charset="0"/>
              </a:defRPr>
            </a:lvl1pPr>
            <a:lvl2pPr eaLnBrk="0" hangingPunct="0">
              <a:spcBef>
                <a:spcPts val="6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2pPr>
            <a:lvl3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700" i="0">
                <a:solidFill>
                  <a:srgbClr val="24211D"/>
                </a:solidFill>
              </a:rPr>
              <a:t>0</a:t>
            </a:r>
          </a:p>
        </p:txBody>
      </p:sp>
      <p:sp>
        <p:nvSpPr>
          <p:cNvPr id="35873" name="Rectangle 32">
            <a:extLst>
              <a:ext uri="{FF2B5EF4-FFF2-40B4-BE49-F238E27FC236}">
                <a16:creationId xmlns:a16="http://schemas.microsoft.com/office/drawing/2014/main" id="{C1484A08-D84C-462B-B2FC-71F09E8BA3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7388" y="2754313"/>
            <a:ext cx="190500" cy="411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ts val="7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i="1">
                <a:solidFill>
                  <a:srgbClr val="FF0000"/>
                </a:solidFill>
                <a:latin typeface="Arial" panose="020B0604020202020204" pitchFamily="34" charset="0"/>
                <a:cs typeface="Droid Sans Fallback" charset="0"/>
              </a:defRPr>
            </a:lvl1pPr>
            <a:lvl2pPr eaLnBrk="0" hangingPunct="0">
              <a:spcBef>
                <a:spcPts val="6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2pPr>
            <a:lvl3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700" i="0">
                <a:solidFill>
                  <a:srgbClr val="24211D"/>
                </a:solidFill>
              </a:rPr>
              <a:t>1</a:t>
            </a:r>
          </a:p>
        </p:txBody>
      </p:sp>
      <p:sp>
        <p:nvSpPr>
          <p:cNvPr id="35874" name="Rectangle 33">
            <a:extLst>
              <a:ext uri="{FF2B5EF4-FFF2-40B4-BE49-F238E27FC236}">
                <a16:creationId xmlns:a16="http://schemas.microsoft.com/office/drawing/2014/main" id="{9348284E-2716-4F91-B4E8-856B6E35D7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8613" y="4217988"/>
            <a:ext cx="190500" cy="411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ts val="7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i="1">
                <a:solidFill>
                  <a:srgbClr val="FF0000"/>
                </a:solidFill>
                <a:latin typeface="Arial" panose="020B0604020202020204" pitchFamily="34" charset="0"/>
                <a:cs typeface="Droid Sans Fallback" charset="0"/>
              </a:defRPr>
            </a:lvl1pPr>
            <a:lvl2pPr eaLnBrk="0" hangingPunct="0">
              <a:spcBef>
                <a:spcPts val="6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2pPr>
            <a:lvl3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700" i="0">
                <a:solidFill>
                  <a:srgbClr val="24211D"/>
                </a:solidFill>
              </a:rPr>
              <a:t>2</a:t>
            </a:r>
          </a:p>
        </p:txBody>
      </p:sp>
      <p:sp>
        <p:nvSpPr>
          <p:cNvPr id="35875" name="Rectangle 34">
            <a:extLst>
              <a:ext uri="{FF2B5EF4-FFF2-40B4-BE49-F238E27FC236}">
                <a16:creationId xmlns:a16="http://schemas.microsoft.com/office/drawing/2014/main" id="{673CCF22-FBE5-4225-AC09-428624F00E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0475" y="2936875"/>
            <a:ext cx="190500" cy="411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ts val="7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i="1">
                <a:solidFill>
                  <a:srgbClr val="FF0000"/>
                </a:solidFill>
                <a:latin typeface="Arial" panose="020B0604020202020204" pitchFamily="34" charset="0"/>
                <a:cs typeface="Droid Sans Fallback" charset="0"/>
              </a:defRPr>
            </a:lvl1pPr>
            <a:lvl2pPr eaLnBrk="0" hangingPunct="0">
              <a:spcBef>
                <a:spcPts val="6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2pPr>
            <a:lvl3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700" i="0">
                <a:solidFill>
                  <a:srgbClr val="24211D"/>
                </a:solidFill>
              </a:rPr>
              <a:t>3</a:t>
            </a:r>
          </a:p>
        </p:txBody>
      </p:sp>
      <p:sp>
        <p:nvSpPr>
          <p:cNvPr id="35876" name="Rectangle 35">
            <a:extLst>
              <a:ext uri="{FF2B5EF4-FFF2-40B4-BE49-F238E27FC236}">
                <a16:creationId xmlns:a16="http://schemas.microsoft.com/office/drawing/2014/main" id="{3F1492DB-D8CC-4B6B-9450-3DE9492571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1763" y="4538663"/>
            <a:ext cx="190500" cy="411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ts val="7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i="1">
                <a:solidFill>
                  <a:srgbClr val="FF0000"/>
                </a:solidFill>
                <a:latin typeface="Arial" panose="020B0604020202020204" pitchFamily="34" charset="0"/>
                <a:cs typeface="Droid Sans Fallback" charset="0"/>
              </a:defRPr>
            </a:lvl1pPr>
            <a:lvl2pPr eaLnBrk="0" hangingPunct="0">
              <a:spcBef>
                <a:spcPts val="6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2pPr>
            <a:lvl3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700" i="0">
                <a:solidFill>
                  <a:srgbClr val="24211D"/>
                </a:solidFill>
              </a:rPr>
              <a:t>4</a:t>
            </a:r>
          </a:p>
        </p:txBody>
      </p:sp>
      <p:sp>
        <p:nvSpPr>
          <p:cNvPr id="35877" name="Rectangle 36">
            <a:extLst>
              <a:ext uri="{FF2B5EF4-FFF2-40B4-BE49-F238E27FC236}">
                <a16:creationId xmlns:a16="http://schemas.microsoft.com/office/drawing/2014/main" id="{6C69119A-1305-486A-BCD2-F76D65F352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1738" y="3852863"/>
            <a:ext cx="190500" cy="411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ts val="7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i="1">
                <a:solidFill>
                  <a:srgbClr val="FF0000"/>
                </a:solidFill>
                <a:latin typeface="Arial" panose="020B0604020202020204" pitchFamily="34" charset="0"/>
                <a:cs typeface="Droid Sans Fallback" charset="0"/>
              </a:defRPr>
            </a:lvl1pPr>
            <a:lvl2pPr eaLnBrk="0" hangingPunct="0">
              <a:spcBef>
                <a:spcPts val="6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2pPr>
            <a:lvl3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700" i="0">
                <a:solidFill>
                  <a:srgbClr val="24211D"/>
                </a:solidFill>
              </a:rPr>
              <a:t>5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">
            <a:extLst>
              <a:ext uri="{FF2B5EF4-FFF2-40B4-BE49-F238E27FC236}">
                <a16:creationId xmlns:a16="http://schemas.microsoft.com/office/drawing/2014/main" id="{5EECD720-D6A7-4492-B1C3-5F3386FADB0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374775"/>
          </a:xfrm>
        </p:spPr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42EE59C0-C212-436B-9E14-29DA44D2066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621213"/>
          </a:xfrm>
        </p:spPr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E32EDA9C-B50E-4798-AB3B-8FA4BC4E3F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09788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36869" name="Object 4">
            <a:extLst>
              <a:ext uri="{FF2B5EF4-FFF2-40B4-BE49-F238E27FC236}">
                <a16:creationId xmlns:a16="http://schemas.microsoft.com/office/drawing/2014/main" id="{591FEEE1-C5FC-4B12-897C-D13C41A691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1517650"/>
          <a:ext cx="8893175" cy="3998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0" r:id="rId4" imgW="506246" imgH="506246" progId="">
                  <p:embed/>
                </p:oleObj>
              </mc:Choice>
              <mc:Fallback>
                <p:oleObj r:id="rId4" imgW="506246" imgH="506246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517650"/>
                        <a:ext cx="8893175" cy="3998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>
            <a:extLst>
              <a:ext uri="{FF2B5EF4-FFF2-40B4-BE49-F238E27FC236}">
                <a16:creationId xmlns:a16="http://schemas.microsoft.com/office/drawing/2014/main" id="{C483AF23-54FE-4B8E-B98A-FD961E1921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5E4600">
                  <a:alpha val="70000"/>
                </a:srgbClr>
              </a:gs>
              <a:gs pos="100000">
                <a:srgbClr val="CC9900">
                  <a:alpha val="14999"/>
                </a:srgbClr>
              </a:gs>
            </a:gsLst>
            <a:path path="shape">
              <a:fillToRect l="50000" t="50000" r="50000" b="50000"/>
            </a:path>
          </a:gra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 eaLnBrk="0" hangingPunct="0">
              <a:spcBef>
                <a:spcPts val="7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i="1">
                <a:solidFill>
                  <a:srgbClr val="FF0000"/>
                </a:solidFill>
                <a:latin typeface="Arial" panose="020B0604020202020204" pitchFamily="34" charset="0"/>
                <a:cs typeface="Droid Sans Fallback" charset="0"/>
              </a:defRPr>
            </a:lvl1pPr>
            <a:lvl2pPr eaLnBrk="0" hangingPunct="0">
              <a:spcBef>
                <a:spcPts val="6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2pPr>
            <a:lvl3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54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аппроксимация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>
            <a:extLst>
              <a:ext uri="{FF2B5EF4-FFF2-40B4-BE49-F238E27FC236}">
                <a16:creationId xmlns:a16="http://schemas.microsoft.com/office/drawing/2014/main" id="{3974C885-029F-4812-BD0F-BFBEA427F8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63725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38915" name="Text Box 2">
            <a:extLst>
              <a:ext uri="{FF2B5EF4-FFF2-40B4-BE49-F238E27FC236}">
                <a16:creationId xmlns:a16="http://schemas.microsoft.com/office/drawing/2014/main" id="{1467B5AB-633B-48E4-AE7E-48FC214BE7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2225" y="5241925"/>
            <a:ext cx="635000" cy="635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ts val="7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i="1">
                <a:solidFill>
                  <a:srgbClr val="FF0000"/>
                </a:solidFill>
                <a:latin typeface="Arial" panose="020B0604020202020204" pitchFamily="34" charset="0"/>
                <a:cs typeface="Droid Sans Fallback" charset="0"/>
              </a:defRPr>
            </a:lvl1pPr>
            <a:lvl2pPr eaLnBrk="0" hangingPunct="0">
              <a:spcBef>
                <a:spcPts val="6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2pPr>
            <a:lvl3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ru-RU">
                <a:solidFill>
                  <a:srgbClr val="000000"/>
                </a:solidFill>
                <a:cs typeface="Times New Roman" panose="02020603050405020304" pitchFamily="18" charset="0"/>
              </a:rPr>
              <a:t>x</a:t>
            </a:r>
            <a:r>
              <a:rPr lang="en-US" altLang="ru-RU" baseline="-30000">
                <a:solidFill>
                  <a:srgbClr val="000000"/>
                </a:solidFill>
                <a:cs typeface="Times New Roman" panose="02020603050405020304" pitchFamily="18" charset="0"/>
              </a:rPr>
              <a:t>i</a:t>
            </a:r>
          </a:p>
        </p:txBody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418774D1-26EE-4357-B59A-433B84C57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475" y="2098675"/>
            <a:ext cx="523875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 hangingPunct="0">
              <a:spcBef>
                <a:spcPts val="7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i="1">
                <a:solidFill>
                  <a:srgbClr val="FF0000"/>
                </a:solidFill>
                <a:latin typeface="Arial" panose="020B0604020202020204" pitchFamily="34" charset="0"/>
                <a:cs typeface="Droid Sans Fallback" charset="0"/>
              </a:defRPr>
            </a:lvl1pPr>
            <a:lvl2pPr eaLnBrk="0" hangingPunct="0">
              <a:spcBef>
                <a:spcPts val="6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2pPr>
            <a:lvl3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ru-RU">
                <a:solidFill>
                  <a:srgbClr val="24211D"/>
                </a:solidFill>
                <a:cs typeface="Times New Roman" panose="02020603050405020304" pitchFamily="18" charset="0"/>
              </a:rPr>
              <a:t>y</a:t>
            </a:r>
          </a:p>
        </p:txBody>
      </p:sp>
      <p:sp>
        <p:nvSpPr>
          <p:cNvPr id="38917" name="Rectangle 4">
            <a:extLst>
              <a:ext uri="{FF2B5EF4-FFF2-40B4-BE49-F238E27FC236}">
                <a16:creationId xmlns:a16="http://schemas.microsoft.com/office/drawing/2014/main" id="{3E96C4E9-C2C8-42E5-8621-0FF31E2602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8850" y="4941888"/>
            <a:ext cx="325438" cy="379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 hangingPunct="0">
              <a:spcBef>
                <a:spcPts val="7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i="1">
                <a:solidFill>
                  <a:srgbClr val="FF0000"/>
                </a:solidFill>
                <a:latin typeface="Arial" panose="020B0604020202020204" pitchFamily="34" charset="0"/>
                <a:cs typeface="Droid Sans Fallback" charset="0"/>
              </a:defRPr>
            </a:lvl1pPr>
            <a:lvl2pPr eaLnBrk="0" hangingPunct="0">
              <a:spcBef>
                <a:spcPts val="6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2pPr>
            <a:lvl3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ru-RU">
                <a:solidFill>
                  <a:srgbClr val="24211D"/>
                </a:solidFill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38918" name="Text Box 5">
            <a:extLst>
              <a:ext uri="{FF2B5EF4-FFF2-40B4-BE49-F238E27FC236}">
                <a16:creationId xmlns:a16="http://schemas.microsoft.com/office/drawing/2014/main" id="{37D3CEF3-20B6-4086-BC2B-75470513C2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2781300"/>
            <a:ext cx="635000" cy="635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ts val="7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i="1">
                <a:solidFill>
                  <a:srgbClr val="FF0000"/>
                </a:solidFill>
                <a:latin typeface="Arial" panose="020B0604020202020204" pitchFamily="34" charset="0"/>
                <a:cs typeface="Droid Sans Fallback" charset="0"/>
              </a:defRPr>
            </a:lvl1pPr>
            <a:lvl2pPr eaLnBrk="0" hangingPunct="0">
              <a:spcBef>
                <a:spcPts val="6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2pPr>
            <a:lvl3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ru-RU">
                <a:solidFill>
                  <a:srgbClr val="000000"/>
                </a:solidFill>
                <a:cs typeface="Times New Roman" panose="02020603050405020304" pitchFamily="18" charset="0"/>
              </a:rPr>
              <a:t>y</a:t>
            </a:r>
            <a:r>
              <a:rPr lang="en-US" altLang="ru-RU" baseline="-30000">
                <a:solidFill>
                  <a:srgbClr val="000000"/>
                </a:solidFill>
                <a:cs typeface="Times New Roman" panose="02020603050405020304" pitchFamily="18" charset="0"/>
              </a:rPr>
              <a:t>i</a:t>
            </a:r>
          </a:p>
        </p:txBody>
      </p:sp>
      <p:sp>
        <p:nvSpPr>
          <p:cNvPr id="38919" name="Line 6">
            <a:extLst>
              <a:ext uri="{FF2B5EF4-FFF2-40B4-BE49-F238E27FC236}">
                <a16:creationId xmlns:a16="http://schemas.microsoft.com/office/drawing/2014/main" id="{7A98E6D7-89A8-4B51-A191-087AC2E6B60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82663" y="5969000"/>
            <a:ext cx="320675" cy="1588"/>
          </a:xfrm>
          <a:prstGeom prst="line">
            <a:avLst/>
          </a:prstGeom>
          <a:noFill/>
          <a:ln w="9360" cap="sq">
            <a:solidFill>
              <a:srgbClr val="000000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8920" name="Line 7">
            <a:extLst>
              <a:ext uri="{FF2B5EF4-FFF2-40B4-BE49-F238E27FC236}">
                <a16:creationId xmlns:a16="http://schemas.microsoft.com/office/drawing/2014/main" id="{1F6DD618-3906-493D-84B9-2514FB1CCA1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5691188"/>
            <a:ext cx="1114425" cy="1587"/>
          </a:xfrm>
          <a:prstGeom prst="line">
            <a:avLst/>
          </a:prstGeom>
          <a:noFill/>
          <a:ln w="9360" cap="sq">
            <a:solidFill>
              <a:srgbClr val="000000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8921" name="Line 8">
            <a:extLst>
              <a:ext uri="{FF2B5EF4-FFF2-40B4-BE49-F238E27FC236}">
                <a16:creationId xmlns:a16="http://schemas.microsoft.com/office/drawing/2014/main" id="{70E9617A-2F06-4F71-B519-FE674ED86D2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3641725"/>
            <a:ext cx="2859087" cy="1588"/>
          </a:xfrm>
          <a:prstGeom prst="line">
            <a:avLst/>
          </a:prstGeom>
          <a:noFill/>
          <a:ln w="9360" cap="sq">
            <a:solidFill>
              <a:srgbClr val="000000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8922" name="Line 9">
            <a:extLst>
              <a:ext uri="{FF2B5EF4-FFF2-40B4-BE49-F238E27FC236}">
                <a16:creationId xmlns:a16="http://schemas.microsoft.com/office/drawing/2014/main" id="{FA4ECA9A-53FF-4056-BF78-ACB9FDD8D0D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57263" y="3048000"/>
            <a:ext cx="5395912" cy="1588"/>
          </a:xfrm>
          <a:prstGeom prst="line">
            <a:avLst/>
          </a:prstGeom>
          <a:noFill/>
          <a:ln w="9360" cap="sq">
            <a:solidFill>
              <a:srgbClr val="000000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8923" name="Line 10">
            <a:extLst>
              <a:ext uri="{FF2B5EF4-FFF2-40B4-BE49-F238E27FC236}">
                <a16:creationId xmlns:a16="http://schemas.microsoft.com/office/drawing/2014/main" id="{A51F322F-2C8B-4105-9AD4-C4C5D2A89C0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2862263"/>
            <a:ext cx="3651250" cy="1587"/>
          </a:xfrm>
          <a:prstGeom prst="line">
            <a:avLst/>
          </a:prstGeom>
          <a:noFill/>
          <a:ln w="9360" cap="sq">
            <a:solidFill>
              <a:srgbClr val="000000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8924" name="Line 11">
            <a:extLst>
              <a:ext uri="{FF2B5EF4-FFF2-40B4-BE49-F238E27FC236}">
                <a16:creationId xmlns:a16="http://schemas.microsoft.com/office/drawing/2014/main" id="{4B1CC896-A848-4E13-A3AE-C8763B18B74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57263" y="2770188"/>
            <a:ext cx="4603750" cy="1587"/>
          </a:xfrm>
          <a:prstGeom prst="line">
            <a:avLst/>
          </a:prstGeom>
          <a:noFill/>
          <a:ln w="9360" cap="sq">
            <a:solidFill>
              <a:srgbClr val="000000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8925" name="Line 12">
            <a:extLst>
              <a:ext uri="{FF2B5EF4-FFF2-40B4-BE49-F238E27FC236}">
                <a16:creationId xmlns:a16="http://schemas.microsoft.com/office/drawing/2014/main" id="{04ABEA81-8CB6-4451-807A-F6896550412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28738" y="5265738"/>
            <a:ext cx="1587" cy="638175"/>
          </a:xfrm>
          <a:prstGeom prst="line">
            <a:avLst/>
          </a:prstGeom>
          <a:noFill/>
          <a:ln w="9360" cap="sq">
            <a:solidFill>
              <a:srgbClr val="000000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8926" name="Line 13">
            <a:extLst>
              <a:ext uri="{FF2B5EF4-FFF2-40B4-BE49-F238E27FC236}">
                <a16:creationId xmlns:a16="http://schemas.microsoft.com/office/drawing/2014/main" id="{73B8AD66-5DD3-4ECE-AE6D-5B0064A873A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74875" y="5253038"/>
            <a:ext cx="1588" cy="479425"/>
          </a:xfrm>
          <a:prstGeom prst="line">
            <a:avLst/>
          </a:prstGeom>
          <a:noFill/>
          <a:ln w="9360" cap="sq">
            <a:solidFill>
              <a:srgbClr val="000000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8927" name="Line 14">
            <a:extLst>
              <a:ext uri="{FF2B5EF4-FFF2-40B4-BE49-F238E27FC236}">
                <a16:creationId xmlns:a16="http://schemas.microsoft.com/office/drawing/2014/main" id="{DF6BA98D-184C-4080-98B7-7A5A0EFC53DD}"/>
              </a:ext>
            </a:extLst>
          </p:cNvPr>
          <p:cNvSpPr>
            <a:spLocks noChangeShapeType="1"/>
          </p:cNvSpPr>
          <p:nvPr/>
        </p:nvSpPr>
        <p:spPr bwMode="auto">
          <a:xfrm>
            <a:off x="2941638" y="4646613"/>
            <a:ext cx="1587" cy="635000"/>
          </a:xfrm>
          <a:prstGeom prst="line">
            <a:avLst/>
          </a:prstGeom>
          <a:noFill/>
          <a:ln w="9360" cap="sq">
            <a:solidFill>
              <a:srgbClr val="000000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8928" name="Line 15">
            <a:extLst>
              <a:ext uri="{FF2B5EF4-FFF2-40B4-BE49-F238E27FC236}">
                <a16:creationId xmlns:a16="http://schemas.microsoft.com/office/drawing/2014/main" id="{B8C1385A-A536-44D8-AF51-56DFB8F4B1E4}"/>
              </a:ext>
            </a:extLst>
          </p:cNvPr>
          <p:cNvSpPr>
            <a:spLocks noChangeShapeType="1"/>
          </p:cNvSpPr>
          <p:nvPr/>
        </p:nvSpPr>
        <p:spPr bwMode="auto">
          <a:xfrm>
            <a:off x="3892550" y="3695700"/>
            <a:ext cx="1588" cy="1585913"/>
          </a:xfrm>
          <a:prstGeom prst="line">
            <a:avLst/>
          </a:prstGeom>
          <a:noFill/>
          <a:ln w="9360" cap="sq">
            <a:solidFill>
              <a:srgbClr val="000000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8929" name="Line 16">
            <a:extLst>
              <a:ext uri="{FF2B5EF4-FFF2-40B4-BE49-F238E27FC236}">
                <a16:creationId xmlns:a16="http://schemas.microsoft.com/office/drawing/2014/main" id="{A2DB3935-5FAE-48D8-9D65-126F8D6BAA10}"/>
              </a:ext>
            </a:extLst>
          </p:cNvPr>
          <p:cNvSpPr>
            <a:spLocks noChangeShapeType="1"/>
          </p:cNvSpPr>
          <p:nvPr/>
        </p:nvSpPr>
        <p:spPr bwMode="auto">
          <a:xfrm>
            <a:off x="4686300" y="2901950"/>
            <a:ext cx="1588" cy="2379663"/>
          </a:xfrm>
          <a:prstGeom prst="line">
            <a:avLst/>
          </a:prstGeom>
          <a:noFill/>
          <a:ln w="9360" cap="sq">
            <a:solidFill>
              <a:srgbClr val="000000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8930" name="Line 17">
            <a:extLst>
              <a:ext uri="{FF2B5EF4-FFF2-40B4-BE49-F238E27FC236}">
                <a16:creationId xmlns:a16="http://schemas.microsoft.com/office/drawing/2014/main" id="{43DA18DC-15DE-4853-8712-F3D3921C3C67}"/>
              </a:ext>
            </a:extLst>
          </p:cNvPr>
          <p:cNvSpPr>
            <a:spLocks noChangeShapeType="1"/>
          </p:cNvSpPr>
          <p:nvPr/>
        </p:nvSpPr>
        <p:spPr bwMode="auto">
          <a:xfrm>
            <a:off x="5584825" y="2755900"/>
            <a:ext cx="1588" cy="2538413"/>
          </a:xfrm>
          <a:prstGeom prst="line">
            <a:avLst/>
          </a:prstGeom>
          <a:noFill/>
          <a:ln w="9360" cap="sq">
            <a:solidFill>
              <a:srgbClr val="000000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8931" name="Line 18">
            <a:extLst>
              <a:ext uri="{FF2B5EF4-FFF2-40B4-BE49-F238E27FC236}">
                <a16:creationId xmlns:a16="http://schemas.microsoft.com/office/drawing/2014/main" id="{4B491E7C-7872-4DA7-8A84-A024B3B08584}"/>
              </a:ext>
            </a:extLst>
          </p:cNvPr>
          <p:cNvSpPr>
            <a:spLocks noChangeShapeType="1"/>
          </p:cNvSpPr>
          <p:nvPr/>
        </p:nvSpPr>
        <p:spPr bwMode="auto">
          <a:xfrm>
            <a:off x="6481763" y="3049588"/>
            <a:ext cx="1587" cy="2220912"/>
          </a:xfrm>
          <a:prstGeom prst="line">
            <a:avLst/>
          </a:prstGeom>
          <a:noFill/>
          <a:ln w="9360" cap="sq">
            <a:solidFill>
              <a:srgbClr val="000000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8932" name="Freeform 19">
            <a:extLst>
              <a:ext uri="{FF2B5EF4-FFF2-40B4-BE49-F238E27FC236}">
                <a16:creationId xmlns:a16="http://schemas.microsoft.com/office/drawing/2014/main" id="{971F7368-8EF1-41BF-9EB1-82E382F9E6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1275" y="2874963"/>
            <a:ext cx="160338" cy="163512"/>
          </a:xfrm>
          <a:custGeom>
            <a:avLst/>
            <a:gdLst>
              <a:gd name="T0" fmla="*/ 2147483647 w 95"/>
              <a:gd name="T1" fmla="*/ 2147483647 h 96"/>
              <a:gd name="T2" fmla="*/ 0 w 95"/>
              <a:gd name="T3" fmla="*/ 0 h 96"/>
              <a:gd name="T4" fmla="*/ 2147483647 w 95"/>
              <a:gd name="T5" fmla="*/ 0 h 96"/>
              <a:gd name="T6" fmla="*/ 2147483647 w 95"/>
              <a:gd name="T7" fmla="*/ 2147483647 h 9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95" h="96">
                <a:moveTo>
                  <a:pt x="48" y="96"/>
                </a:moveTo>
                <a:lnTo>
                  <a:pt x="0" y="0"/>
                </a:lnTo>
                <a:lnTo>
                  <a:pt x="95" y="0"/>
                </a:lnTo>
                <a:lnTo>
                  <a:pt x="48" y="96"/>
                </a:lnTo>
                <a:close/>
              </a:path>
            </a:pathLst>
          </a:custGeom>
          <a:solidFill>
            <a:srgbClr val="9B257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8933" name="Line 20">
            <a:extLst>
              <a:ext uri="{FF2B5EF4-FFF2-40B4-BE49-F238E27FC236}">
                <a16:creationId xmlns:a16="http://schemas.microsoft.com/office/drawing/2014/main" id="{6A4CAD44-D2AD-42CB-A8F2-1A0123E82E82}"/>
              </a:ext>
            </a:extLst>
          </p:cNvPr>
          <p:cNvSpPr>
            <a:spLocks noChangeShapeType="1"/>
          </p:cNvSpPr>
          <p:nvPr/>
        </p:nvSpPr>
        <p:spPr bwMode="auto">
          <a:xfrm>
            <a:off x="958850" y="2003425"/>
            <a:ext cx="1588" cy="4143375"/>
          </a:xfrm>
          <a:prstGeom prst="line">
            <a:avLst/>
          </a:prstGeom>
          <a:noFill/>
          <a:ln w="12600" cap="sq">
            <a:solidFill>
              <a:srgbClr val="24211D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8934" name="Line 21">
            <a:extLst>
              <a:ext uri="{FF2B5EF4-FFF2-40B4-BE49-F238E27FC236}">
                <a16:creationId xmlns:a16="http://schemas.microsoft.com/office/drawing/2014/main" id="{58D66A81-31B1-41C2-A87C-790D05C03E51}"/>
              </a:ext>
            </a:extLst>
          </p:cNvPr>
          <p:cNvSpPr>
            <a:spLocks noChangeShapeType="1"/>
          </p:cNvSpPr>
          <p:nvPr/>
        </p:nvSpPr>
        <p:spPr bwMode="auto">
          <a:xfrm>
            <a:off x="958850" y="5280025"/>
            <a:ext cx="6689725" cy="1588"/>
          </a:xfrm>
          <a:prstGeom prst="line">
            <a:avLst/>
          </a:prstGeom>
          <a:noFill/>
          <a:ln w="12600" cap="sq">
            <a:solidFill>
              <a:srgbClr val="24211D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8935" name="Freeform 22">
            <a:extLst>
              <a:ext uri="{FF2B5EF4-FFF2-40B4-BE49-F238E27FC236}">
                <a16:creationId xmlns:a16="http://schemas.microsoft.com/office/drawing/2014/main" id="{E565DEB0-0822-4EDC-B1B8-B055CB3A54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4600" y="2468563"/>
            <a:ext cx="5551488" cy="3249612"/>
          </a:xfrm>
          <a:custGeom>
            <a:avLst/>
            <a:gdLst>
              <a:gd name="T0" fmla="*/ 2147483647 w 205"/>
              <a:gd name="T1" fmla="*/ 2147483647 h 120"/>
              <a:gd name="T2" fmla="*/ 2147483647 w 205"/>
              <a:gd name="T3" fmla="*/ 2147483647 h 120"/>
              <a:gd name="T4" fmla="*/ 2147483647 w 205"/>
              <a:gd name="T5" fmla="*/ 2147483647 h 120"/>
              <a:gd name="T6" fmla="*/ 2147483647 w 205"/>
              <a:gd name="T7" fmla="*/ 0 h 120"/>
              <a:gd name="T8" fmla="*/ 2147483647 w 205"/>
              <a:gd name="T9" fmla="*/ 2147483647 h 120"/>
              <a:gd name="T10" fmla="*/ 2147483647 w 205"/>
              <a:gd name="T11" fmla="*/ 2147483647 h 120"/>
              <a:gd name="T12" fmla="*/ 0 w 205"/>
              <a:gd name="T13" fmla="*/ 2147483647 h 120"/>
              <a:gd name="T14" fmla="*/ 0 w 205"/>
              <a:gd name="T15" fmla="*/ 2147483647 h 120"/>
              <a:gd name="T16" fmla="*/ 2147483647 w 205"/>
              <a:gd name="T17" fmla="*/ 2147483647 h 120"/>
              <a:gd name="T18" fmla="*/ 2147483647 w 205"/>
              <a:gd name="T19" fmla="*/ 2147483647 h 12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05" h="120">
                <a:moveTo>
                  <a:pt x="205" y="1"/>
                </a:moveTo>
                <a:cubicBezTo>
                  <a:pt x="158" y="1"/>
                  <a:pt x="127" y="33"/>
                  <a:pt x="97" y="63"/>
                </a:cubicBezTo>
                <a:lnTo>
                  <a:pt x="96" y="62"/>
                </a:lnTo>
                <a:cubicBezTo>
                  <a:pt x="126" y="31"/>
                  <a:pt x="158" y="0"/>
                  <a:pt x="205" y="0"/>
                </a:cubicBezTo>
                <a:lnTo>
                  <a:pt x="205" y="1"/>
                </a:lnTo>
                <a:close/>
                <a:moveTo>
                  <a:pt x="97" y="63"/>
                </a:moveTo>
                <a:cubicBezTo>
                  <a:pt x="68" y="92"/>
                  <a:pt x="40" y="120"/>
                  <a:pt x="0" y="120"/>
                </a:cubicBezTo>
                <a:lnTo>
                  <a:pt x="0" y="118"/>
                </a:lnTo>
                <a:cubicBezTo>
                  <a:pt x="40" y="118"/>
                  <a:pt x="67" y="90"/>
                  <a:pt x="96" y="62"/>
                </a:cubicBezTo>
                <a:lnTo>
                  <a:pt x="97" y="63"/>
                </a:lnTo>
                <a:close/>
              </a:path>
            </a:pathLst>
          </a:custGeom>
          <a:solidFill>
            <a:srgbClr val="24211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8936" name="Oval 23">
            <a:extLst>
              <a:ext uri="{FF2B5EF4-FFF2-40B4-BE49-F238E27FC236}">
                <a16:creationId xmlns:a16="http://schemas.microsoft.com/office/drawing/2014/main" id="{CD6D5EB2-378D-4C6B-8765-43413522DF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5925" y="2711450"/>
            <a:ext cx="163513" cy="134938"/>
          </a:xfrm>
          <a:prstGeom prst="ellipse">
            <a:avLst/>
          </a:prstGeom>
          <a:solidFill>
            <a:srgbClr val="EB3D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38937" name="Oval 24">
            <a:extLst>
              <a:ext uri="{FF2B5EF4-FFF2-40B4-BE49-F238E27FC236}">
                <a16:creationId xmlns:a16="http://schemas.microsoft.com/office/drawing/2014/main" id="{E6FF207E-E25B-4093-8FBE-FAFEE59789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5925" y="2711450"/>
            <a:ext cx="163513" cy="134938"/>
          </a:xfrm>
          <a:prstGeom prst="ellipse">
            <a:avLst/>
          </a:prstGeom>
          <a:noFill/>
          <a:ln w="9525" cap="sq">
            <a:solidFill>
              <a:srgbClr val="24211D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38938" name="Oval 25">
            <a:extLst>
              <a:ext uri="{FF2B5EF4-FFF2-40B4-BE49-F238E27FC236}">
                <a16:creationId xmlns:a16="http://schemas.microsoft.com/office/drawing/2014/main" id="{DAD98F07-87B5-4A96-A956-DE421E7B30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1275" y="2981325"/>
            <a:ext cx="160338" cy="134938"/>
          </a:xfrm>
          <a:prstGeom prst="ellipse">
            <a:avLst/>
          </a:prstGeom>
          <a:solidFill>
            <a:srgbClr val="EB3D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38939" name="Oval 26">
            <a:extLst>
              <a:ext uri="{FF2B5EF4-FFF2-40B4-BE49-F238E27FC236}">
                <a16:creationId xmlns:a16="http://schemas.microsoft.com/office/drawing/2014/main" id="{0F00A390-0795-498D-B56E-7C3BDC7248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1275" y="2981325"/>
            <a:ext cx="160338" cy="134938"/>
          </a:xfrm>
          <a:prstGeom prst="ellipse">
            <a:avLst/>
          </a:prstGeom>
          <a:noFill/>
          <a:ln w="9525" cap="sq">
            <a:solidFill>
              <a:srgbClr val="24211D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38940" name="Oval 27">
            <a:extLst>
              <a:ext uri="{FF2B5EF4-FFF2-40B4-BE49-F238E27FC236}">
                <a16:creationId xmlns:a16="http://schemas.microsoft.com/office/drawing/2014/main" id="{AE29B2C7-933D-488C-A0BA-E6D096EDEA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4600" y="5908675"/>
            <a:ext cx="161925" cy="133350"/>
          </a:xfrm>
          <a:prstGeom prst="ellipse">
            <a:avLst/>
          </a:prstGeom>
          <a:solidFill>
            <a:srgbClr val="EB3D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38941" name="Oval 28">
            <a:extLst>
              <a:ext uri="{FF2B5EF4-FFF2-40B4-BE49-F238E27FC236}">
                <a16:creationId xmlns:a16="http://schemas.microsoft.com/office/drawing/2014/main" id="{52FB5783-8CC8-4C23-870F-A6BF3802C3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9363" y="5915025"/>
            <a:ext cx="163512" cy="134938"/>
          </a:xfrm>
          <a:prstGeom prst="ellipse">
            <a:avLst/>
          </a:prstGeom>
          <a:noFill/>
          <a:ln w="9525" cap="sq">
            <a:solidFill>
              <a:srgbClr val="24211D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38942" name="Oval 29">
            <a:extLst>
              <a:ext uri="{FF2B5EF4-FFF2-40B4-BE49-F238E27FC236}">
                <a16:creationId xmlns:a16="http://schemas.microsoft.com/office/drawing/2014/main" id="{2FAD8DC3-6DF5-4554-B8EA-9735FF62BD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4388" y="5637213"/>
            <a:ext cx="163512" cy="134937"/>
          </a:xfrm>
          <a:prstGeom prst="ellipse">
            <a:avLst/>
          </a:prstGeom>
          <a:solidFill>
            <a:srgbClr val="EB3D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38943" name="Oval 30">
            <a:extLst>
              <a:ext uri="{FF2B5EF4-FFF2-40B4-BE49-F238E27FC236}">
                <a16:creationId xmlns:a16="http://schemas.microsoft.com/office/drawing/2014/main" id="{507A3139-256D-46FE-81D2-370CED9F8C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2800" y="5651500"/>
            <a:ext cx="161925" cy="134938"/>
          </a:xfrm>
          <a:prstGeom prst="ellipse">
            <a:avLst/>
          </a:prstGeom>
          <a:noFill/>
          <a:ln w="9525" cap="sq">
            <a:solidFill>
              <a:srgbClr val="24211D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38944" name="Line 31">
            <a:extLst>
              <a:ext uri="{FF2B5EF4-FFF2-40B4-BE49-F238E27FC236}">
                <a16:creationId xmlns:a16="http://schemas.microsoft.com/office/drawing/2014/main" id="{CBD5C893-3615-45E9-B6EF-93C0C606955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472238" y="2493963"/>
            <a:ext cx="1587" cy="488950"/>
          </a:xfrm>
          <a:prstGeom prst="line">
            <a:avLst/>
          </a:prstGeom>
          <a:noFill/>
          <a:ln w="9525" cap="sq">
            <a:solidFill>
              <a:srgbClr val="9B2575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8945" name="Freeform 32">
            <a:extLst>
              <a:ext uri="{FF2B5EF4-FFF2-40B4-BE49-F238E27FC236}">
                <a16:creationId xmlns:a16="http://schemas.microsoft.com/office/drawing/2014/main" id="{754B4537-34B6-49A0-92EA-43F2A68647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1275" y="2495550"/>
            <a:ext cx="160338" cy="161925"/>
          </a:xfrm>
          <a:custGeom>
            <a:avLst/>
            <a:gdLst>
              <a:gd name="T0" fmla="*/ 2147483647 w 95"/>
              <a:gd name="T1" fmla="*/ 0 h 96"/>
              <a:gd name="T2" fmla="*/ 0 w 95"/>
              <a:gd name="T3" fmla="*/ 2147483647 h 96"/>
              <a:gd name="T4" fmla="*/ 2147483647 w 95"/>
              <a:gd name="T5" fmla="*/ 2147483647 h 96"/>
              <a:gd name="T6" fmla="*/ 2147483647 w 95"/>
              <a:gd name="T7" fmla="*/ 0 h 9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95" h="96">
                <a:moveTo>
                  <a:pt x="48" y="0"/>
                </a:moveTo>
                <a:lnTo>
                  <a:pt x="0" y="96"/>
                </a:lnTo>
                <a:lnTo>
                  <a:pt x="95" y="96"/>
                </a:lnTo>
                <a:lnTo>
                  <a:pt x="48" y="0"/>
                </a:lnTo>
                <a:close/>
              </a:path>
            </a:pathLst>
          </a:custGeom>
          <a:solidFill>
            <a:srgbClr val="9B257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8946" name="Rectangle 33">
            <a:extLst>
              <a:ext uri="{FF2B5EF4-FFF2-40B4-BE49-F238E27FC236}">
                <a16:creationId xmlns:a16="http://schemas.microsoft.com/office/drawing/2014/main" id="{B7078124-9742-4007-91B9-751770E5E3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1150" y="2493963"/>
            <a:ext cx="1733550" cy="569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 hangingPunct="0">
              <a:spcBef>
                <a:spcPts val="7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i="1">
                <a:solidFill>
                  <a:srgbClr val="FF0000"/>
                </a:solidFill>
                <a:latin typeface="Arial" panose="020B0604020202020204" pitchFamily="34" charset="0"/>
                <a:cs typeface="Droid Sans Fallback" charset="0"/>
              </a:defRPr>
            </a:lvl1pPr>
            <a:lvl2pPr eaLnBrk="0" hangingPunct="0">
              <a:spcBef>
                <a:spcPts val="6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2pPr>
            <a:lvl3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300" i="0">
                <a:solidFill>
                  <a:srgbClr val="24211D"/>
                </a:solidFill>
                <a:cs typeface="Times New Roman" panose="02020603050405020304" pitchFamily="18" charset="0"/>
              </a:rPr>
              <a:t>Невязка</a:t>
            </a:r>
          </a:p>
        </p:txBody>
      </p:sp>
      <p:graphicFrame>
        <p:nvGraphicFramePr>
          <p:cNvPr id="38947" name="Object 34">
            <a:extLst>
              <a:ext uri="{FF2B5EF4-FFF2-40B4-BE49-F238E27FC236}">
                <a16:creationId xmlns:a16="http://schemas.microsoft.com/office/drawing/2014/main" id="{AD7F45F3-E793-4EBC-A2D3-926F186EF6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94513" y="3103563"/>
          <a:ext cx="167322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65" r:id="rId4" imgW="457193" imgH="212641" progId="">
                  <p:embed/>
                </p:oleObj>
              </mc:Choice>
              <mc:Fallback>
                <p:oleObj r:id="rId4" imgW="457193" imgH="212641" progId="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4513" y="3103563"/>
                        <a:ext cx="1673225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48" name="Object 35">
            <a:extLst>
              <a:ext uri="{FF2B5EF4-FFF2-40B4-BE49-F238E27FC236}">
                <a16:creationId xmlns:a16="http://schemas.microsoft.com/office/drawing/2014/main" id="{9A4BA6DA-A2AD-4CF7-A767-93D21B0A2C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27838" y="3748088"/>
          <a:ext cx="1162050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66" r:id="rId6" imgW="498430" imgH="257574" progId="">
                  <p:embed/>
                </p:oleObj>
              </mc:Choice>
              <mc:Fallback>
                <p:oleObj r:id="rId6" imgW="498430" imgH="257574" progId="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7838" y="3748088"/>
                        <a:ext cx="1162050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49" name="Oval 36">
            <a:extLst>
              <a:ext uri="{FF2B5EF4-FFF2-40B4-BE49-F238E27FC236}">
                <a16:creationId xmlns:a16="http://schemas.microsoft.com/office/drawing/2014/main" id="{40B98C11-35B1-4AAA-ADE5-247B1757B4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2263" y="4540250"/>
            <a:ext cx="160337" cy="136525"/>
          </a:xfrm>
          <a:prstGeom prst="ellipse">
            <a:avLst/>
          </a:prstGeom>
          <a:solidFill>
            <a:srgbClr val="FF0000"/>
          </a:solidFill>
          <a:ln w="9525" cap="sq">
            <a:solidFill>
              <a:srgbClr val="24211D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38950" name="Oval 37">
            <a:extLst>
              <a:ext uri="{FF2B5EF4-FFF2-40B4-BE49-F238E27FC236}">
                <a16:creationId xmlns:a16="http://schemas.microsoft.com/office/drawing/2014/main" id="{833D9603-EFF1-4C02-9921-EC2A721E5B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1275" y="2413000"/>
            <a:ext cx="160338" cy="134938"/>
          </a:xfrm>
          <a:prstGeom prst="ellipse">
            <a:avLst/>
          </a:prstGeom>
          <a:solidFill>
            <a:srgbClr val="0000FF"/>
          </a:solidFill>
          <a:ln w="9525" cap="sq">
            <a:solidFill>
              <a:srgbClr val="24211D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38951" name="Oval 38">
            <a:extLst>
              <a:ext uri="{FF2B5EF4-FFF2-40B4-BE49-F238E27FC236}">
                <a16:creationId xmlns:a16="http://schemas.microsoft.com/office/drawing/2014/main" id="{3A4BB04E-6C45-4EAF-8898-50C4492CF1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6350" y="5241925"/>
            <a:ext cx="98425" cy="98425"/>
          </a:xfrm>
          <a:prstGeom prst="ellipse">
            <a:avLst/>
          </a:prstGeom>
          <a:solidFill>
            <a:srgbClr val="FFCC00"/>
          </a:solidFill>
          <a:ln w="9525" cap="sq">
            <a:solidFill>
              <a:srgbClr val="24211D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38952" name="Oval 39">
            <a:extLst>
              <a:ext uri="{FF2B5EF4-FFF2-40B4-BE49-F238E27FC236}">
                <a16:creationId xmlns:a16="http://schemas.microsoft.com/office/drawing/2014/main" id="{7261F3F9-3654-4CB2-A3AF-B1BC9C22B9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3175" y="3589338"/>
            <a:ext cx="160338" cy="134937"/>
          </a:xfrm>
          <a:prstGeom prst="ellipse">
            <a:avLst/>
          </a:prstGeom>
          <a:solidFill>
            <a:srgbClr val="FF0000"/>
          </a:solidFill>
          <a:ln w="9525" cap="sq">
            <a:solidFill>
              <a:srgbClr val="24211D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38953" name="Oval 40">
            <a:extLst>
              <a:ext uri="{FF2B5EF4-FFF2-40B4-BE49-F238E27FC236}">
                <a16:creationId xmlns:a16="http://schemas.microsoft.com/office/drawing/2014/main" id="{69FFA3D0-DB8E-4CAE-AE24-7E4B792C98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6925" y="2795588"/>
            <a:ext cx="160338" cy="136525"/>
          </a:xfrm>
          <a:prstGeom prst="ellipse">
            <a:avLst/>
          </a:prstGeom>
          <a:solidFill>
            <a:srgbClr val="FF0000"/>
          </a:solidFill>
          <a:ln w="9525" cap="sq">
            <a:solidFill>
              <a:srgbClr val="24211D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38954" name="Oval 41">
            <a:extLst>
              <a:ext uri="{FF2B5EF4-FFF2-40B4-BE49-F238E27FC236}">
                <a16:creationId xmlns:a16="http://schemas.microsoft.com/office/drawing/2014/main" id="{B0D91137-6795-465E-B4C2-8A54BEE19F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2488" y="5221288"/>
            <a:ext cx="98425" cy="100012"/>
          </a:xfrm>
          <a:prstGeom prst="ellipse">
            <a:avLst/>
          </a:prstGeom>
          <a:solidFill>
            <a:srgbClr val="FFCC00"/>
          </a:solidFill>
          <a:ln w="9525" cap="sq">
            <a:solidFill>
              <a:srgbClr val="24211D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38955" name="Oval 42">
            <a:extLst>
              <a:ext uri="{FF2B5EF4-FFF2-40B4-BE49-F238E27FC236}">
                <a16:creationId xmlns:a16="http://schemas.microsoft.com/office/drawing/2014/main" id="{CA5041B8-E938-4038-B632-FBDEF50E37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9163" y="2994025"/>
            <a:ext cx="98425" cy="100013"/>
          </a:xfrm>
          <a:prstGeom prst="ellipse">
            <a:avLst/>
          </a:prstGeom>
          <a:solidFill>
            <a:srgbClr val="00FF00"/>
          </a:solidFill>
          <a:ln w="9525" cap="sq">
            <a:solidFill>
              <a:srgbClr val="24211D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38956" name="Oval 43">
            <a:extLst>
              <a:ext uri="{FF2B5EF4-FFF2-40B4-BE49-F238E27FC236}">
                <a16:creationId xmlns:a16="http://schemas.microsoft.com/office/drawing/2014/main" id="{B6F448FC-240A-48D7-B786-24E8A9C126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9250" y="5227638"/>
            <a:ext cx="98425" cy="100012"/>
          </a:xfrm>
          <a:prstGeom prst="ellipse">
            <a:avLst/>
          </a:prstGeom>
          <a:solidFill>
            <a:srgbClr val="FFCC00"/>
          </a:solidFill>
          <a:ln w="9525" cap="sq">
            <a:solidFill>
              <a:srgbClr val="24211D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38957" name="Oval 44">
            <a:extLst>
              <a:ext uri="{FF2B5EF4-FFF2-40B4-BE49-F238E27FC236}">
                <a16:creationId xmlns:a16="http://schemas.microsoft.com/office/drawing/2014/main" id="{AC4E64E5-AF3C-405A-A1A0-664ACED521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0163" y="5227638"/>
            <a:ext cx="100012" cy="100012"/>
          </a:xfrm>
          <a:prstGeom prst="ellipse">
            <a:avLst/>
          </a:prstGeom>
          <a:solidFill>
            <a:srgbClr val="FFCC00"/>
          </a:solidFill>
          <a:ln w="9525" cap="sq">
            <a:solidFill>
              <a:srgbClr val="24211D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38958" name="Oval 45">
            <a:extLst>
              <a:ext uri="{FF2B5EF4-FFF2-40B4-BE49-F238E27FC236}">
                <a16:creationId xmlns:a16="http://schemas.microsoft.com/office/drawing/2014/main" id="{1D7E3EF3-4B7D-4E44-A8B4-AE5E899C5A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3913" y="5227638"/>
            <a:ext cx="98425" cy="100012"/>
          </a:xfrm>
          <a:prstGeom prst="ellipse">
            <a:avLst/>
          </a:prstGeom>
          <a:solidFill>
            <a:srgbClr val="FFCC00"/>
          </a:solidFill>
          <a:ln w="9525" cap="sq">
            <a:solidFill>
              <a:srgbClr val="24211D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38959" name="Oval 46">
            <a:extLst>
              <a:ext uri="{FF2B5EF4-FFF2-40B4-BE49-F238E27FC236}">
                <a16:creationId xmlns:a16="http://schemas.microsoft.com/office/drawing/2014/main" id="{906D8E6D-0560-4587-B370-A43D24800D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30963" y="5214938"/>
            <a:ext cx="100012" cy="100012"/>
          </a:xfrm>
          <a:prstGeom prst="ellipse">
            <a:avLst/>
          </a:prstGeom>
          <a:solidFill>
            <a:srgbClr val="FFCC00"/>
          </a:solidFill>
          <a:ln w="9525" cap="sq">
            <a:solidFill>
              <a:srgbClr val="24211D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38960" name="Oval 47">
            <a:extLst>
              <a:ext uri="{FF2B5EF4-FFF2-40B4-BE49-F238E27FC236}">
                <a16:creationId xmlns:a16="http://schemas.microsoft.com/office/drawing/2014/main" id="{BE077A2D-EFCD-49E3-965E-C3B648185F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5138" y="5227638"/>
            <a:ext cx="100012" cy="100012"/>
          </a:xfrm>
          <a:prstGeom prst="ellipse">
            <a:avLst/>
          </a:prstGeom>
          <a:solidFill>
            <a:srgbClr val="FFCC00"/>
          </a:solidFill>
          <a:ln w="9525" cap="sq">
            <a:solidFill>
              <a:srgbClr val="24211D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38961" name="Line 48">
            <a:extLst>
              <a:ext uri="{FF2B5EF4-FFF2-40B4-BE49-F238E27FC236}">
                <a16:creationId xmlns:a16="http://schemas.microsoft.com/office/drawing/2014/main" id="{0FE5D8C4-5E3E-4AF1-A6D8-9D022CED045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963" y="4594225"/>
            <a:ext cx="1906587" cy="1588"/>
          </a:xfrm>
          <a:prstGeom prst="line">
            <a:avLst/>
          </a:prstGeom>
          <a:noFill/>
          <a:ln w="9360" cap="sq">
            <a:solidFill>
              <a:srgbClr val="000000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8962" name="Text Box 49">
            <a:extLst>
              <a:ext uri="{FF2B5EF4-FFF2-40B4-BE49-F238E27FC236}">
                <a16:creationId xmlns:a16="http://schemas.microsoft.com/office/drawing/2014/main" id="{8E9F7A4B-4E86-4154-B9C1-B535AE763D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8263" y="1989138"/>
            <a:ext cx="1109662" cy="4762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ts val="7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i="1">
                <a:solidFill>
                  <a:srgbClr val="FF0000"/>
                </a:solidFill>
                <a:latin typeface="Arial" panose="020B0604020202020204" pitchFamily="34" charset="0"/>
                <a:cs typeface="Droid Sans Fallback" charset="0"/>
              </a:defRPr>
            </a:lvl1pPr>
            <a:lvl2pPr eaLnBrk="0" hangingPunct="0">
              <a:spcBef>
                <a:spcPts val="6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2pPr>
            <a:lvl3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ru-RU">
                <a:solidFill>
                  <a:srgbClr val="000000"/>
                </a:solidFill>
                <a:cs typeface="Times New Roman" panose="02020603050405020304" pitchFamily="18" charset="0"/>
              </a:rPr>
              <a:t>f(x</a:t>
            </a:r>
            <a:r>
              <a:rPr lang="en-US" altLang="ru-RU" baseline="-30000">
                <a:solidFill>
                  <a:srgbClr val="000000"/>
                </a:solidFill>
                <a:cs typeface="Times New Roman" panose="02020603050405020304" pitchFamily="18" charset="0"/>
              </a:rPr>
              <a:t>i</a:t>
            </a:r>
            <a:r>
              <a:rPr lang="en-US" altLang="ru-RU">
                <a:solidFill>
                  <a:srgbClr val="000000"/>
                </a:solidFill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8963" name="Line 50">
            <a:extLst>
              <a:ext uri="{FF2B5EF4-FFF2-40B4-BE49-F238E27FC236}">
                <a16:creationId xmlns:a16="http://schemas.microsoft.com/office/drawing/2014/main" id="{B95B2135-A084-497B-B07D-66C2B73B954C}"/>
              </a:ext>
            </a:extLst>
          </p:cNvPr>
          <p:cNvSpPr>
            <a:spLocks noChangeShapeType="1"/>
          </p:cNvSpPr>
          <p:nvPr/>
        </p:nvSpPr>
        <p:spPr bwMode="auto">
          <a:xfrm>
            <a:off x="5730875" y="2109788"/>
            <a:ext cx="635000" cy="315912"/>
          </a:xfrm>
          <a:prstGeom prst="line">
            <a:avLst/>
          </a:prstGeom>
          <a:noFill/>
          <a:ln w="12600" cap="sq">
            <a:solidFill>
              <a:srgbClr val="0000FF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8964" name="Rectangle 51">
            <a:extLst>
              <a:ext uri="{FF2B5EF4-FFF2-40B4-BE49-F238E27FC236}">
                <a16:creationId xmlns:a16="http://schemas.microsoft.com/office/drawing/2014/main" id="{4E3805A5-C288-4CCF-A9A0-87A305F0C10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 lIns="91440" tIns="45720" rIns="91440" bIns="45720"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altLang="ru-RU" sz="4000"/>
              <a:t>Аппроксимация табличной функции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>
            <a:extLst>
              <a:ext uri="{FF2B5EF4-FFF2-40B4-BE49-F238E27FC236}">
                <a16:creationId xmlns:a16="http://schemas.microsoft.com/office/drawing/2014/main" id="{765F02CD-4E71-4996-87A5-F9C592CC3F7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374775"/>
          </a:xfrm>
        </p:spPr>
        <p:txBody>
          <a:bodyPr/>
          <a:lstStyle/>
          <a:p>
            <a:pPr eaLnBrk="1" hangingPunct="1"/>
            <a:endParaRPr lang="ru-RU" altLang="ru-RU"/>
          </a:p>
        </p:txBody>
      </p:sp>
      <p:grpSp>
        <p:nvGrpSpPr>
          <p:cNvPr id="39939" name="Group 2">
            <a:extLst>
              <a:ext uri="{FF2B5EF4-FFF2-40B4-BE49-F238E27FC236}">
                <a16:creationId xmlns:a16="http://schemas.microsoft.com/office/drawing/2014/main" id="{29FF56C6-71E2-46E0-8F9C-15A7132890AB}"/>
              </a:ext>
            </a:extLst>
          </p:cNvPr>
          <p:cNvGrpSpPr>
            <a:grpSpLocks/>
          </p:cNvGrpSpPr>
          <p:nvPr/>
        </p:nvGrpSpPr>
        <p:grpSpPr bwMode="auto">
          <a:xfrm>
            <a:off x="757238" y="1916113"/>
            <a:ext cx="8061325" cy="3671887"/>
            <a:chOff x="477" y="1207"/>
            <a:chExt cx="5078" cy="2313"/>
          </a:xfrm>
        </p:grpSpPr>
        <p:sp>
          <p:nvSpPr>
            <p:cNvPr id="39940" name="Line 3">
              <a:extLst>
                <a:ext uri="{FF2B5EF4-FFF2-40B4-BE49-F238E27FC236}">
                  <a16:creationId xmlns:a16="http://schemas.microsoft.com/office/drawing/2014/main" id="{4E29ED32-BD3E-43B2-8D27-19DDEF1BCA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48" y="1434"/>
              <a:ext cx="0" cy="2086"/>
            </a:xfrm>
            <a:prstGeom prst="line">
              <a:avLst/>
            </a:prstGeom>
            <a:noFill/>
            <a:ln w="1908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9941" name="Line 4">
              <a:extLst>
                <a:ext uri="{FF2B5EF4-FFF2-40B4-BE49-F238E27FC236}">
                  <a16:creationId xmlns:a16="http://schemas.microsoft.com/office/drawing/2014/main" id="{E7775569-21A1-4460-B713-A602493D60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48" y="2840"/>
              <a:ext cx="3764" cy="0"/>
            </a:xfrm>
            <a:prstGeom prst="line">
              <a:avLst/>
            </a:prstGeom>
            <a:noFill/>
            <a:ln w="1908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9942" name="Line 5">
              <a:extLst>
                <a:ext uri="{FF2B5EF4-FFF2-40B4-BE49-F238E27FC236}">
                  <a16:creationId xmlns:a16="http://schemas.microsoft.com/office/drawing/2014/main" id="{FAD42F29-9BB2-4575-B6B6-39A81CE395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83" y="1661"/>
              <a:ext cx="135" cy="0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9943" name="Line 6">
              <a:extLst>
                <a:ext uri="{FF2B5EF4-FFF2-40B4-BE49-F238E27FC236}">
                  <a16:creationId xmlns:a16="http://schemas.microsoft.com/office/drawing/2014/main" id="{1DBA27ED-660F-444D-9097-1FEFDC993E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61" y="1207"/>
              <a:ext cx="0" cy="453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9944" name="Line 7">
              <a:extLst>
                <a:ext uri="{FF2B5EF4-FFF2-40B4-BE49-F238E27FC236}">
                  <a16:creationId xmlns:a16="http://schemas.microsoft.com/office/drawing/2014/main" id="{94D8ACB6-74CB-44B0-AB93-DADDE519F6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92" y="1207"/>
              <a:ext cx="135" cy="0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9945" name="Line 8">
              <a:extLst>
                <a:ext uri="{FF2B5EF4-FFF2-40B4-BE49-F238E27FC236}">
                  <a16:creationId xmlns:a16="http://schemas.microsoft.com/office/drawing/2014/main" id="{862B8AA8-3803-4F12-B82E-D0001A83FB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92" y="1661"/>
              <a:ext cx="135" cy="0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9946" name="Oval 9">
              <a:extLst>
                <a:ext uri="{FF2B5EF4-FFF2-40B4-BE49-F238E27FC236}">
                  <a16:creationId xmlns:a16="http://schemas.microsoft.com/office/drawing/2014/main" id="{CFC87821-0445-43BD-84A5-61281DC1BD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6" y="1389"/>
              <a:ext cx="90" cy="90"/>
            </a:xfrm>
            <a:prstGeom prst="ellipse">
              <a:avLst/>
            </a:prstGeom>
            <a:solidFill>
              <a:srgbClr val="FF00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39947" name="Line 10">
              <a:extLst>
                <a:ext uri="{FF2B5EF4-FFF2-40B4-BE49-F238E27FC236}">
                  <a16:creationId xmlns:a16="http://schemas.microsoft.com/office/drawing/2014/main" id="{16E83873-7805-4684-A9D1-D9E2043D5D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95" y="1207"/>
              <a:ext cx="135" cy="0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39948" name="Group 11">
              <a:extLst>
                <a:ext uri="{FF2B5EF4-FFF2-40B4-BE49-F238E27FC236}">
                  <a16:creationId xmlns:a16="http://schemas.microsoft.com/office/drawing/2014/main" id="{61624C0D-7AF9-4D56-AC98-F1233C89589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20" y="2432"/>
              <a:ext cx="138" cy="453"/>
              <a:chOff x="1020" y="2432"/>
              <a:chExt cx="138" cy="453"/>
            </a:xfrm>
          </p:grpSpPr>
          <p:sp>
            <p:nvSpPr>
              <p:cNvPr id="39992" name="Line 12">
                <a:extLst>
                  <a:ext uri="{FF2B5EF4-FFF2-40B4-BE49-F238E27FC236}">
                    <a16:creationId xmlns:a16="http://schemas.microsoft.com/office/drawing/2014/main" id="{78E1C6FA-02C7-4DB7-AFB9-831C7CF2EA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83" y="2432"/>
                <a:ext cx="0" cy="453"/>
              </a:xfrm>
              <a:prstGeom prst="line">
                <a:avLst/>
              </a:prstGeom>
              <a:noFill/>
              <a:ln w="9360" cap="sq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39993" name="Group 13">
                <a:extLst>
                  <a:ext uri="{FF2B5EF4-FFF2-40B4-BE49-F238E27FC236}">
                    <a16:creationId xmlns:a16="http://schemas.microsoft.com/office/drawing/2014/main" id="{DC85527A-055F-45C0-B4BC-BFE2334DBD4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020" y="2432"/>
                <a:ext cx="138" cy="453"/>
                <a:chOff x="1020" y="2432"/>
                <a:chExt cx="138" cy="453"/>
              </a:xfrm>
            </p:grpSpPr>
            <p:sp>
              <p:nvSpPr>
                <p:cNvPr id="39994" name="Line 14">
                  <a:extLst>
                    <a:ext uri="{FF2B5EF4-FFF2-40B4-BE49-F238E27FC236}">
                      <a16:creationId xmlns:a16="http://schemas.microsoft.com/office/drawing/2014/main" id="{0397745A-2B03-49E3-AAEE-CE2BBFA5533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20" y="2886"/>
                  <a:ext cx="135" cy="0"/>
                </a:xfrm>
                <a:prstGeom prst="line">
                  <a:avLst/>
                </a:prstGeom>
                <a:noFill/>
                <a:ln w="93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9995" name="Line 15">
                  <a:extLst>
                    <a:ext uri="{FF2B5EF4-FFF2-40B4-BE49-F238E27FC236}">
                      <a16:creationId xmlns:a16="http://schemas.microsoft.com/office/drawing/2014/main" id="{90A71509-3670-48F8-A0B2-4F6393C5EB9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23" y="2432"/>
                  <a:ext cx="135" cy="0"/>
                </a:xfrm>
                <a:prstGeom prst="line">
                  <a:avLst/>
                </a:prstGeom>
                <a:noFill/>
                <a:ln w="93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9996" name="Oval 16">
                  <a:extLst>
                    <a:ext uri="{FF2B5EF4-FFF2-40B4-BE49-F238E27FC236}">
                      <a16:creationId xmlns:a16="http://schemas.microsoft.com/office/drawing/2014/main" id="{2BF8E3DD-1901-4909-9C52-E9ACEF4497B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47" y="2614"/>
                  <a:ext cx="90" cy="90"/>
                </a:xfrm>
                <a:prstGeom prst="ellipse">
                  <a:avLst/>
                </a:prstGeom>
                <a:solidFill>
                  <a:srgbClr val="FF0000"/>
                </a:solidFill>
                <a:ln w="93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</p:grpSp>
        </p:grpSp>
        <p:grpSp>
          <p:nvGrpSpPr>
            <p:cNvPr id="39949" name="Group 17">
              <a:extLst>
                <a:ext uri="{FF2B5EF4-FFF2-40B4-BE49-F238E27FC236}">
                  <a16:creationId xmlns:a16="http://schemas.microsoft.com/office/drawing/2014/main" id="{4EEE9189-A3A1-4014-BEE6-A6E6D087259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29" y="2115"/>
              <a:ext cx="138" cy="453"/>
              <a:chOff x="1429" y="2115"/>
              <a:chExt cx="138" cy="453"/>
            </a:xfrm>
          </p:grpSpPr>
          <p:sp>
            <p:nvSpPr>
              <p:cNvPr id="39987" name="Line 18">
                <a:extLst>
                  <a:ext uri="{FF2B5EF4-FFF2-40B4-BE49-F238E27FC236}">
                    <a16:creationId xmlns:a16="http://schemas.microsoft.com/office/drawing/2014/main" id="{EBF2CF9B-FD61-443A-9838-B944439C8F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92" y="2115"/>
                <a:ext cx="0" cy="453"/>
              </a:xfrm>
              <a:prstGeom prst="line">
                <a:avLst/>
              </a:prstGeom>
              <a:noFill/>
              <a:ln w="9360" cap="sq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39988" name="Group 19">
                <a:extLst>
                  <a:ext uri="{FF2B5EF4-FFF2-40B4-BE49-F238E27FC236}">
                    <a16:creationId xmlns:a16="http://schemas.microsoft.com/office/drawing/2014/main" id="{28126DEA-C982-49E1-84BD-13D2D224EF6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29" y="2115"/>
                <a:ext cx="138" cy="453"/>
                <a:chOff x="1429" y="2115"/>
                <a:chExt cx="138" cy="453"/>
              </a:xfrm>
            </p:grpSpPr>
            <p:sp>
              <p:nvSpPr>
                <p:cNvPr id="39989" name="Line 20">
                  <a:extLst>
                    <a:ext uri="{FF2B5EF4-FFF2-40B4-BE49-F238E27FC236}">
                      <a16:creationId xmlns:a16="http://schemas.microsoft.com/office/drawing/2014/main" id="{AEA19808-7D24-48A5-BE4E-28CA54C339B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429" y="2569"/>
                  <a:ext cx="135" cy="0"/>
                </a:xfrm>
                <a:prstGeom prst="line">
                  <a:avLst/>
                </a:prstGeom>
                <a:noFill/>
                <a:ln w="93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9990" name="Line 21">
                  <a:extLst>
                    <a:ext uri="{FF2B5EF4-FFF2-40B4-BE49-F238E27FC236}">
                      <a16:creationId xmlns:a16="http://schemas.microsoft.com/office/drawing/2014/main" id="{F4389D24-A763-4DBD-A983-A03DD8B38AD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432" y="2115"/>
                  <a:ext cx="135" cy="0"/>
                </a:xfrm>
                <a:prstGeom prst="line">
                  <a:avLst/>
                </a:prstGeom>
                <a:noFill/>
                <a:ln w="93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9991" name="Oval 22">
                  <a:extLst>
                    <a:ext uri="{FF2B5EF4-FFF2-40B4-BE49-F238E27FC236}">
                      <a16:creationId xmlns:a16="http://schemas.microsoft.com/office/drawing/2014/main" id="{9925F491-AC4E-418F-9488-5AEA94A0F5A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456" y="2297"/>
                  <a:ext cx="90" cy="90"/>
                </a:xfrm>
                <a:prstGeom prst="ellipse">
                  <a:avLst/>
                </a:prstGeom>
                <a:solidFill>
                  <a:srgbClr val="FF0000"/>
                </a:solidFill>
                <a:ln w="93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</p:grpSp>
        </p:grpSp>
        <p:grpSp>
          <p:nvGrpSpPr>
            <p:cNvPr id="39950" name="Group 23">
              <a:extLst>
                <a:ext uri="{FF2B5EF4-FFF2-40B4-BE49-F238E27FC236}">
                  <a16:creationId xmlns:a16="http://schemas.microsoft.com/office/drawing/2014/main" id="{03EDD659-71D8-455C-B55E-299B2447AAF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37" y="2478"/>
              <a:ext cx="138" cy="453"/>
              <a:chOff x="1837" y="2478"/>
              <a:chExt cx="138" cy="453"/>
            </a:xfrm>
          </p:grpSpPr>
          <p:sp>
            <p:nvSpPr>
              <p:cNvPr id="39982" name="Line 24">
                <a:extLst>
                  <a:ext uri="{FF2B5EF4-FFF2-40B4-BE49-F238E27FC236}">
                    <a16:creationId xmlns:a16="http://schemas.microsoft.com/office/drawing/2014/main" id="{89C5954E-9DCF-47D8-9EFB-F579F7D9554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00" y="2478"/>
                <a:ext cx="0" cy="453"/>
              </a:xfrm>
              <a:prstGeom prst="line">
                <a:avLst/>
              </a:prstGeom>
              <a:noFill/>
              <a:ln w="9360" cap="sq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39983" name="Group 25">
                <a:extLst>
                  <a:ext uri="{FF2B5EF4-FFF2-40B4-BE49-F238E27FC236}">
                    <a16:creationId xmlns:a16="http://schemas.microsoft.com/office/drawing/2014/main" id="{DBDFB427-782D-40C2-B506-729AC831776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37" y="2478"/>
                <a:ext cx="138" cy="453"/>
                <a:chOff x="1837" y="2478"/>
                <a:chExt cx="138" cy="453"/>
              </a:xfrm>
            </p:grpSpPr>
            <p:sp>
              <p:nvSpPr>
                <p:cNvPr id="39984" name="Line 26">
                  <a:extLst>
                    <a:ext uri="{FF2B5EF4-FFF2-40B4-BE49-F238E27FC236}">
                      <a16:creationId xmlns:a16="http://schemas.microsoft.com/office/drawing/2014/main" id="{9DE97191-1096-481F-8957-1DFC3732E68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837" y="2932"/>
                  <a:ext cx="135" cy="0"/>
                </a:xfrm>
                <a:prstGeom prst="line">
                  <a:avLst/>
                </a:prstGeom>
                <a:noFill/>
                <a:ln w="93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9985" name="Line 27">
                  <a:extLst>
                    <a:ext uri="{FF2B5EF4-FFF2-40B4-BE49-F238E27FC236}">
                      <a16:creationId xmlns:a16="http://schemas.microsoft.com/office/drawing/2014/main" id="{AF08E73C-4902-4C99-9338-E644C018EC1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840" y="2478"/>
                  <a:ext cx="135" cy="0"/>
                </a:xfrm>
                <a:prstGeom prst="line">
                  <a:avLst/>
                </a:prstGeom>
                <a:noFill/>
                <a:ln w="93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9986" name="Oval 28">
                  <a:extLst>
                    <a:ext uri="{FF2B5EF4-FFF2-40B4-BE49-F238E27FC236}">
                      <a16:creationId xmlns:a16="http://schemas.microsoft.com/office/drawing/2014/main" id="{9F6FDE80-0A25-4ED6-9ACA-53C9981CBFB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64" y="2660"/>
                  <a:ext cx="90" cy="90"/>
                </a:xfrm>
                <a:prstGeom prst="ellipse">
                  <a:avLst/>
                </a:prstGeom>
                <a:solidFill>
                  <a:srgbClr val="FF0000"/>
                </a:solidFill>
                <a:ln w="93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</p:grpSp>
        </p:grpSp>
        <p:grpSp>
          <p:nvGrpSpPr>
            <p:cNvPr id="39951" name="Group 29">
              <a:extLst>
                <a:ext uri="{FF2B5EF4-FFF2-40B4-BE49-F238E27FC236}">
                  <a16:creationId xmlns:a16="http://schemas.microsoft.com/office/drawing/2014/main" id="{BFD06EA8-E5E5-401A-A2F6-080CECBC8D4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36" y="2024"/>
              <a:ext cx="138" cy="453"/>
              <a:chOff x="2336" y="2024"/>
              <a:chExt cx="138" cy="453"/>
            </a:xfrm>
          </p:grpSpPr>
          <p:sp>
            <p:nvSpPr>
              <p:cNvPr id="39977" name="Line 30">
                <a:extLst>
                  <a:ext uri="{FF2B5EF4-FFF2-40B4-BE49-F238E27FC236}">
                    <a16:creationId xmlns:a16="http://schemas.microsoft.com/office/drawing/2014/main" id="{29BF0C20-EA1B-4D9D-8A77-D4249EE4DF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99" y="2024"/>
                <a:ext cx="0" cy="453"/>
              </a:xfrm>
              <a:prstGeom prst="line">
                <a:avLst/>
              </a:prstGeom>
              <a:noFill/>
              <a:ln w="9360" cap="sq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39978" name="Group 31">
                <a:extLst>
                  <a:ext uri="{FF2B5EF4-FFF2-40B4-BE49-F238E27FC236}">
                    <a16:creationId xmlns:a16="http://schemas.microsoft.com/office/drawing/2014/main" id="{35F083FC-DE48-4D91-8A4A-1BE7A7BDC6B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336" y="2024"/>
                <a:ext cx="138" cy="453"/>
                <a:chOff x="2336" y="2024"/>
                <a:chExt cx="138" cy="453"/>
              </a:xfrm>
            </p:grpSpPr>
            <p:sp>
              <p:nvSpPr>
                <p:cNvPr id="39979" name="Line 32">
                  <a:extLst>
                    <a:ext uri="{FF2B5EF4-FFF2-40B4-BE49-F238E27FC236}">
                      <a16:creationId xmlns:a16="http://schemas.microsoft.com/office/drawing/2014/main" id="{217C90F4-E95A-45B8-8B20-7019942539A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336" y="2478"/>
                  <a:ext cx="135" cy="0"/>
                </a:xfrm>
                <a:prstGeom prst="line">
                  <a:avLst/>
                </a:prstGeom>
                <a:noFill/>
                <a:ln w="93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9980" name="Line 33">
                  <a:extLst>
                    <a:ext uri="{FF2B5EF4-FFF2-40B4-BE49-F238E27FC236}">
                      <a16:creationId xmlns:a16="http://schemas.microsoft.com/office/drawing/2014/main" id="{FB47F2E2-A998-47A1-B09C-F8EB1CF90B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339" y="2024"/>
                  <a:ext cx="135" cy="0"/>
                </a:xfrm>
                <a:prstGeom prst="line">
                  <a:avLst/>
                </a:prstGeom>
                <a:noFill/>
                <a:ln w="93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9981" name="Oval 34">
                  <a:extLst>
                    <a:ext uri="{FF2B5EF4-FFF2-40B4-BE49-F238E27FC236}">
                      <a16:creationId xmlns:a16="http://schemas.microsoft.com/office/drawing/2014/main" id="{A093A6A6-2F7E-443C-8C32-FE45C0D90D2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63" y="2206"/>
                  <a:ext cx="90" cy="90"/>
                </a:xfrm>
                <a:prstGeom prst="ellipse">
                  <a:avLst/>
                </a:prstGeom>
                <a:solidFill>
                  <a:srgbClr val="FF0000"/>
                </a:solidFill>
                <a:ln w="93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</p:grpSp>
        </p:grpSp>
        <p:grpSp>
          <p:nvGrpSpPr>
            <p:cNvPr id="39952" name="Group 35">
              <a:extLst>
                <a:ext uri="{FF2B5EF4-FFF2-40B4-BE49-F238E27FC236}">
                  <a16:creationId xmlns:a16="http://schemas.microsoft.com/office/drawing/2014/main" id="{759D2DFE-F2C1-4640-A730-951E057954B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80" y="2251"/>
              <a:ext cx="138" cy="453"/>
              <a:chOff x="2880" y="2251"/>
              <a:chExt cx="138" cy="453"/>
            </a:xfrm>
          </p:grpSpPr>
          <p:sp>
            <p:nvSpPr>
              <p:cNvPr id="39972" name="Line 36">
                <a:extLst>
                  <a:ext uri="{FF2B5EF4-FFF2-40B4-BE49-F238E27FC236}">
                    <a16:creationId xmlns:a16="http://schemas.microsoft.com/office/drawing/2014/main" id="{D1FCBB48-77D2-4BB3-BE4A-7C689ED119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3" y="2251"/>
                <a:ext cx="0" cy="453"/>
              </a:xfrm>
              <a:prstGeom prst="line">
                <a:avLst/>
              </a:prstGeom>
              <a:noFill/>
              <a:ln w="9360" cap="sq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39973" name="Group 37">
                <a:extLst>
                  <a:ext uri="{FF2B5EF4-FFF2-40B4-BE49-F238E27FC236}">
                    <a16:creationId xmlns:a16="http://schemas.microsoft.com/office/drawing/2014/main" id="{52B649D4-5FD7-42ED-A103-88C0B48708A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80" y="2251"/>
                <a:ext cx="138" cy="453"/>
                <a:chOff x="2880" y="2251"/>
                <a:chExt cx="138" cy="453"/>
              </a:xfrm>
            </p:grpSpPr>
            <p:sp>
              <p:nvSpPr>
                <p:cNvPr id="39974" name="Line 38">
                  <a:extLst>
                    <a:ext uri="{FF2B5EF4-FFF2-40B4-BE49-F238E27FC236}">
                      <a16:creationId xmlns:a16="http://schemas.microsoft.com/office/drawing/2014/main" id="{5778E6CC-1E42-40F2-ABDF-BFBABF04940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80" y="2705"/>
                  <a:ext cx="135" cy="0"/>
                </a:xfrm>
                <a:prstGeom prst="line">
                  <a:avLst/>
                </a:prstGeom>
                <a:noFill/>
                <a:ln w="93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9975" name="Line 39">
                  <a:extLst>
                    <a:ext uri="{FF2B5EF4-FFF2-40B4-BE49-F238E27FC236}">
                      <a16:creationId xmlns:a16="http://schemas.microsoft.com/office/drawing/2014/main" id="{98D6E922-72DB-4715-8885-D3DB5587402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83" y="2251"/>
                  <a:ext cx="135" cy="0"/>
                </a:xfrm>
                <a:prstGeom prst="line">
                  <a:avLst/>
                </a:prstGeom>
                <a:noFill/>
                <a:ln w="93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9976" name="Oval 40">
                  <a:extLst>
                    <a:ext uri="{FF2B5EF4-FFF2-40B4-BE49-F238E27FC236}">
                      <a16:creationId xmlns:a16="http://schemas.microsoft.com/office/drawing/2014/main" id="{B342D4D7-FC54-4824-B5D3-49E6C2F9F49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07" y="2433"/>
                  <a:ext cx="90" cy="90"/>
                </a:xfrm>
                <a:prstGeom prst="ellipse">
                  <a:avLst/>
                </a:prstGeom>
                <a:solidFill>
                  <a:srgbClr val="FF0000"/>
                </a:solidFill>
                <a:ln w="93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</p:grpSp>
        </p:grpSp>
        <p:grpSp>
          <p:nvGrpSpPr>
            <p:cNvPr id="39953" name="Group 41">
              <a:extLst>
                <a:ext uri="{FF2B5EF4-FFF2-40B4-BE49-F238E27FC236}">
                  <a16:creationId xmlns:a16="http://schemas.microsoft.com/office/drawing/2014/main" id="{D1CC5C21-68DA-4610-BBC9-9A0DC159AED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60" y="2205"/>
              <a:ext cx="138" cy="453"/>
              <a:chOff x="3560" y="2205"/>
              <a:chExt cx="138" cy="453"/>
            </a:xfrm>
          </p:grpSpPr>
          <p:sp>
            <p:nvSpPr>
              <p:cNvPr id="39967" name="Line 42">
                <a:extLst>
                  <a:ext uri="{FF2B5EF4-FFF2-40B4-BE49-F238E27FC236}">
                    <a16:creationId xmlns:a16="http://schemas.microsoft.com/office/drawing/2014/main" id="{6445A8D0-E199-4200-AEB8-954F475B705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23" y="2205"/>
                <a:ext cx="0" cy="453"/>
              </a:xfrm>
              <a:prstGeom prst="line">
                <a:avLst/>
              </a:prstGeom>
              <a:noFill/>
              <a:ln w="9360" cap="sq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39968" name="Group 43">
                <a:extLst>
                  <a:ext uri="{FF2B5EF4-FFF2-40B4-BE49-F238E27FC236}">
                    <a16:creationId xmlns:a16="http://schemas.microsoft.com/office/drawing/2014/main" id="{095BE2A4-B357-4763-A049-28F4F8D90B2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560" y="2205"/>
                <a:ext cx="138" cy="453"/>
                <a:chOff x="3560" y="2205"/>
                <a:chExt cx="138" cy="453"/>
              </a:xfrm>
            </p:grpSpPr>
            <p:sp>
              <p:nvSpPr>
                <p:cNvPr id="39969" name="Line 44">
                  <a:extLst>
                    <a:ext uri="{FF2B5EF4-FFF2-40B4-BE49-F238E27FC236}">
                      <a16:creationId xmlns:a16="http://schemas.microsoft.com/office/drawing/2014/main" id="{3A0AC00B-74B3-4952-9597-FD02936EFAB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560" y="2659"/>
                  <a:ext cx="135" cy="0"/>
                </a:xfrm>
                <a:prstGeom prst="line">
                  <a:avLst/>
                </a:prstGeom>
                <a:noFill/>
                <a:ln w="93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9970" name="Line 45">
                  <a:extLst>
                    <a:ext uri="{FF2B5EF4-FFF2-40B4-BE49-F238E27FC236}">
                      <a16:creationId xmlns:a16="http://schemas.microsoft.com/office/drawing/2014/main" id="{3CD3E1B2-BC04-42F2-BF7E-717F4866390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563" y="2205"/>
                  <a:ext cx="135" cy="0"/>
                </a:xfrm>
                <a:prstGeom prst="line">
                  <a:avLst/>
                </a:prstGeom>
                <a:noFill/>
                <a:ln w="93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9971" name="Oval 46">
                  <a:extLst>
                    <a:ext uri="{FF2B5EF4-FFF2-40B4-BE49-F238E27FC236}">
                      <a16:creationId xmlns:a16="http://schemas.microsoft.com/office/drawing/2014/main" id="{D3A5D231-3BAB-4F1C-9D4C-0B8A1E70F26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587" y="2387"/>
                  <a:ext cx="90" cy="90"/>
                </a:xfrm>
                <a:prstGeom prst="ellipse">
                  <a:avLst/>
                </a:prstGeom>
                <a:solidFill>
                  <a:srgbClr val="FF0000"/>
                </a:solidFill>
                <a:ln w="93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</p:grpSp>
        </p:grpSp>
        <p:grpSp>
          <p:nvGrpSpPr>
            <p:cNvPr id="39954" name="Group 47">
              <a:extLst>
                <a:ext uri="{FF2B5EF4-FFF2-40B4-BE49-F238E27FC236}">
                  <a16:creationId xmlns:a16="http://schemas.microsoft.com/office/drawing/2014/main" id="{72B60395-082E-41B4-91B9-2EB6DF540B4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50" y="2341"/>
              <a:ext cx="138" cy="453"/>
              <a:chOff x="4150" y="2341"/>
              <a:chExt cx="138" cy="453"/>
            </a:xfrm>
          </p:grpSpPr>
          <p:sp>
            <p:nvSpPr>
              <p:cNvPr id="39962" name="Line 48">
                <a:extLst>
                  <a:ext uri="{FF2B5EF4-FFF2-40B4-BE49-F238E27FC236}">
                    <a16:creationId xmlns:a16="http://schemas.microsoft.com/office/drawing/2014/main" id="{FC98E420-9914-4570-9133-A983A4F2D6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13" y="2341"/>
                <a:ext cx="0" cy="453"/>
              </a:xfrm>
              <a:prstGeom prst="line">
                <a:avLst/>
              </a:prstGeom>
              <a:noFill/>
              <a:ln w="9360" cap="sq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39963" name="Group 49">
                <a:extLst>
                  <a:ext uri="{FF2B5EF4-FFF2-40B4-BE49-F238E27FC236}">
                    <a16:creationId xmlns:a16="http://schemas.microsoft.com/office/drawing/2014/main" id="{8C6E5E25-6922-4E48-B033-88987C683E3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150" y="2341"/>
                <a:ext cx="138" cy="453"/>
                <a:chOff x="4150" y="2341"/>
                <a:chExt cx="138" cy="453"/>
              </a:xfrm>
            </p:grpSpPr>
            <p:sp>
              <p:nvSpPr>
                <p:cNvPr id="39964" name="Line 50">
                  <a:extLst>
                    <a:ext uri="{FF2B5EF4-FFF2-40B4-BE49-F238E27FC236}">
                      <a16:creationId xmlns:a16="http://schemas.microsoft.com/office/drawing/2014/main" id="{F1EA3A87-F209-429F-B59E-F55806EE386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50" y="2795"/>
                  <a:ext cx="135" cy="0"/>
                </a:xfrm>
                <a:prstGeom prst="line">
                  <a:avLst/>
                </a:prstGeom>
                <a:noFill/>
                <a:ln w="93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9965" name="Line 51">
                  <a:extLst>
                    <a:ext uri="{FF2B5EF4-FFF2-40B4-BE49-F238E27FC236}">
                      <a16:creationId xmlns:a16="http://schemas.microsoft.com/office/drawing/2014/main" id="{935E3121-D882-4B03-8ED7-9EB901B6890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53" y="2341"/>
                  <a:ext cx="135" cy="0"/>
                </a:xfrm>
                <a:prstGeom prst="line">
                  <a:avLst/>
                </a:prstGeom>
                <a:noFill/>
                <a:ln w="93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9966" name="Oval 52">
                  <a:extLst>
                    <a:ext uri="{FF2B5EF4-FFF2-40B4-BE49-F238E27FC236}">
                      <a16:creationId xmlns:a16="http://schemas.microsoft.com/office/drawing/2014/main" id="{52ECAC63-DC9C-4461-87AF-3ABF3DF6003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77" y="2523"/>
                  <a:ext cx="90" cy="90"/>
                </a:xfrm>
                <a:prstGeom prst="ellipse">
                  <a:avLst/>
                </a:prstGeom>
                <a:solidFill>
                  <a:srgbClr val="FF0000"/>
                </a:solidFill>
                <a:ln w="9360" cap="sq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</p:grpSp>
        </p:grpSp>
        <p:sp>
          <p:nvSpPr>
            <p:cNvPr id="39955" name="Line 53">
              <a:extLst>
                <a:ext uri="{FF2B5EF4-FFF2-40B4-BE49-F238E27FC236}">
                  <a16:creationId xmlns:a16="http://schemas.microsoft.com/office/drawing/2014/main" id="{C0711888-D588-44D7-A345-8DF4553D10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84" y="2478"/>
              <a:ext cx="3673" cy="0"/>
            </a:xfrm>
            <a:prstGeom prst="line">
              <a:avLst/>
            </a:prstGeom>
            <a:noFill/>
            <a:ln w="38160" cap="sq">
              <a:solidFill>
                <a:srgbClr val="6666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9956" name="Text Box 54">
              <a:extLst>
                <a:ext uri="{FF2B5EF4-FFF2-40B4-BE49-F238E27FC236}">
                  <a16:creationId xmlns:a16="http://schemas.microsoft.com/office/drawing/2014/main" id="{1759A941-4989-4D24-9C89-F78B466223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7" y="1298"/>
              <a:ext cx="361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75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 i="1">
                  <a:solidFill>
                    <a:srgbClr val="FF0000"/>
                  </a:solidFill>
                  <a:latin typeface="Arial" panose="020B0604020202020204" pitchFamily="34" charset="0"/>
                  <a:cs typeface="Droid Sans Fallback" charset="0"/>
                </a:defRPr>
              </a:lvl1pPr>
              <a:lvl2pPr eaLnBrk="0" hangingPunct="0">
                <a:spcBef>
                  <a:spcPts val="65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600">
                  <a:solidFill>
                    <a:srgbClr val="000000"/>
                  </a:solidFill>
                  <a:latin typeface="Arial" panose="020B0604020202020204" pitchFamily="34" charset="0"/>
                  <a:cs typeface="Droid Sans Fallback" charset="0"/>
                </a:defRPr>
              </a:lvl2pPr>
              <a:lvl3pPr eaLnBrk="0" hangingPunct="0">
                <a:spcBef>
                  <a:spcPts val="55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200">
                  <a:solidFill>
                    <a:srgbClr val="000000"/>
                  </a:solidFill>
                  <a:latin typeface="Arial" panose="020B0604020202020204" pitchFamily="34" charset="0"/>
                  <a:cs typeface="Droid Sans Fallback" charset="0"/>
                </a:defRPr>
              </a:lvl3pPr>
              <a:lvl4pPr eaLnBrk="0" hangingPunct="0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Droid Sans Fallback" charset="0"/>
                </a:defRPr>
              </a:lvl4pPr>
              <a:lvl5pPr eaLnBrk="0" hangingPunct="0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Droid Sans Fallback" charset="0"/>
                </a:defRPr>
              </a:lvl5pPr>
              <a:lvl6pPr marL="25146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Droid Sans Fallback" charset="0"/>
                </a:defRPr>
              </a:lvl6pPr>
              <a:lvl7pPr marL="29718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Droid Sans Fallback" charset="0"/>
                </a:defRPr>
              </a:lvl7pPr>
              <a:lvl8pPr marL="34290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Droid Sans Fallback" charset="0"/>
                </a:defRPr>
              </a:lvl8pPr>
              <a:lvl9pPr marL="38862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Droid Sans Fallback" charset="0"/>
                </a:defRPr>
              </a:lvl9pPr>
            </a:lstStyle>
            <a:p>
              <a:pPr eaLnBrk="1" hangingPunct="1">
                <a:spcBef>
                  <a:spcPts val="2000"/>
                </a:spcBef>
                <a:buClrTx/>
                <a:buFontTx/>
                <a:buNone/>
              </a:pPr>
              <a:r>
                <a:rPr lang="en-US" altLang="ru-RU" sz="3200">
                  <a:solidFill>
                    <a:srgbClr val="000000"/>
                  </a:solidFill>
                  <a:latin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39957" name="Text Box 55">
              <a:extLst>
                <a:ext uri="{FF2B5EF4-FFF2-40B4-BE49-F238E27FC236}">
                  <a16:creationId xmlns:a16="http://schemas.microsoft.com/office/drawing/2014/main" id="{2FCD5B0B-2F2F-4960-9F6B-7D9A9A8AAE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77" y="2750"/>
              <a:ext cx="407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75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 i="1">
                  <a:solidFill>
                    <a:srgbClr val="FF0000"/>
                  </a:solidFill>
                  <a:latin typeface="Arial" panose="020B0604020202020204" pitchFamily="34" charset="0"/>
                  <a:cs typeface="Droid Sans Fallback" charset="0"/>
                </a:defRPr>
              </a:lvl1pPr>
              <a:lvl2pPr eaLnBrk="0" hangingPunct="0">
                <a:spcBef>
                  <a:spcPts val="65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600">
                  <a:solidFill>
                    <a:srgbClr val="000000"/>
                  </a:solidFill>
                  <a:latin typeface="Arial" panose="020B0604020202020204" pitchFamily="34" charset="0"/>
                  <a:cs typeface="Droid Sans Fallback" charset="0"/>
                </a:defRPr>
              </a:lvl2pPr>
              <a:lvl3pPr eaLnBrk="0" hangingPunct="0">
                <a:spcBef>
                  <a:spcPts val="55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200">
                  <a:solidFill>
                    <a:srgbClr val="000000"/>
                  </a:solidFill>
                  <a:latin typeface="Arial" panose="020B0604020202020204" pitchFamily="34" charset="0"/>
                  <a:cs typeface="Droid Sans Fallback" charset="0"/>
                </a:defRPr>
              </a:lvl3pPr>
              <a:lvl4pPr eaLnBrk="0" hangingPunct="0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Droid Sans Fallback" charset="0"/>
                </a:defRPr>
              </a:lvl4pPr>
              <a:lvl5pPr eaLnBrk="0" hangingPunct="0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Droid Sans Fallback" charset="0"/>
                </a:defRPr>
              </a:lvl5pPr>
              <a:lvl6pPr marL="25146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Droid Sans Fallback" charset="0"/>
                </a:defRPr>
              </a:lvl6pPr>
              <a:lvl7pPr marL="29718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Droid Sans Fallback" charset="0"/>
                </a:defRPr>
              </a:lvl7pPr>
              <a:lvl8pPr marL="34290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Droid Sans Fallback" charset="0"/>
                </a:defRPr>
              </a:lvl8pPr>
              <a:lvl9pPr marL="38862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Droid Sans Fallback" charset="0"/>
                </a:defRPr>
              </a:lvl9pPr>
            </a:lstStyle>
            <a:p>
              <a:pPr eaLnBrk="1" hangingPunct="1">
                <a:spcBef>
                  <a:spcPts val="2000"/>
                </a:spcBef>
                <a:buClrTx/>
                <a:buFontTx/>
                <a:buNone/>
              </a:pPr>
              <a:r>
                <a:rPr lang="en-US" altLang="ru-RU" sz="3200">
                  <a:solidFill>
                    <a:srgbClr val="000000"/>
                  </a:solidFill>
                  <a:latin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9958" name="Text Box 56">
              <a:extLst>
                <a:ext uri="{FF2B5EF4-FFF2-40B4-BE49-F238E27FC236}">
                  <a16:creationId xmlns:a16="http://schemas.microsoft.com/office/drawing/2014/main" id="{FFD12E00-C76A-4CDF-9226-9D2F1D69DD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15" y="1344"/>
              <a:ext cx="2040" cy="6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75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 i="1">
                  <a:solidFill>
                    <a:srgbClr val="FF0000"/>
                  </a:solidFill>
                  <a:latin typeface="Arial" panose="020B0604020202020204" pitchFamily="34" charset="0"/>
                  <a:cs typeface="Droid Sans Fallback" charset="0"/>
                </a:defRPr>
              </a:lvl1pPr>
              <a:lvl2pPr eaLnBrk="0" hangingPunct="0">
                <a:spcBef>
                  <a:spcPts val="65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600">
                  <a:solidFill>
                    <a:srgbClr val="000000"/>
                  </a:solidFill>
                  <a:latin typeface="Arial" panose="020B0604020202020204" pitchFamily="34" charset="0"/>
                  <a:cs typeface="Droid Sans Fallback" charset="0"/>
                </a:defRPr>
              </a:lvl2pPr>
              <a:lvl3pPr eaLnBrk="0" hangingPunct="0">
                <a:spcBef>
                  <a:spcPts val="55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200">
                  <a:solidFill>
                    <a:srgbClr val="000000"/>
                  </a:solidFill>
                  <a:latin typeface="Arial" panose="020B0604020202020204" pitchFamily="34" charset="0"/>
                  <a:cs typeface="Droid Sans Fallback" charset="0"/>
                </a:defRPr>
              </a:lvl3pPr>
              <a:lvl4pPr eaLnBrk="0" hangingPunct="0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Droid Sans Fallback" charset="0"/>
                </a:defRPr>
              </a:lvl4pPr>
              <a:lvl5pPr eaLnBrk="0" hangingPunct="0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Droid Sans Fallback" charset="0"/>
                </a:defRPr>
              </a:lvl5pPr>
              <a:lvl6pPr marL="25146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Droid Sans Fallback" charset="0"/>
                </a:defRPr>
              </a:lvl6pPr>
              <a:lvl7pPr marL="29718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Droid Sans Fallback" charset="0"/>
                </a:defRPr>
              </a:lvl7pPr>
              <a:lvl8pPr marL="34290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Droid Sans Fallback" charset="0"/>
                </a:defRPr>
              </a:lvl8pPr>
              <a:lvl9pPr marL="38862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Droid Sans Fallback" charset="0"/>
                </a:defRPr>
              </a:lvl9pPr>
            </a:lstStyle>
            <a:p>
              <a:pPr algn="ctr" eaLnBrk="1" hangingPunct="1">
                <a:spcBef>
                  <a:spcPts val="1500"/>
                </a:spcBef>
                <a:buClrTx/>
                <a:buFontTx/>
                <a:buNone/>
              </a:pPr>
              <a:r>
                <a:rPr lang="ru-RU" altLang="ru-RU" i="0">
                  <a:solidFill>
                    <a:srgbClr val="000000"/>
                  </a:solidFill>
                </a:rPr>
                <a:t>Аппроксимирующая</a:t>
              </a:r>
            </a:p>
            <a:p>
              <a:pPr algn="ctr" eaLnBrk="1" hangingPunct="1">
                <a:spcBef>
                  <a:spcPts val="1500"/>
                </a:spcBef>
                <a:buClrTx/>
                <a:buFontTx/>
                <a:buNone/>
              </a:pPr>
              <a:r>
                <a:rPr lang="ru-RU" altLang="ru-RU" i="0">
                  <a:solidFill>
                    <a:srgbClr val="000000"/>
                  </a:solidFill>
                </a:rPr>
                <a:t>функция</a:t>
              </a:r>
            </a:p>
          </p:txBody>
        </p:sp>
        <p:sp>
          <p:nvSpPr>
            <p:cNvPr id="39959" name="Line 57">
              <a:extLst>
                <a:ext uri="{FF2B5EF4-FFF2-40B4-BE49-F238E27FC236}">
                  <a16:creationId xmlns:a16="http://schemas.microsoft.com/office/drawing/2014/main" id="{ECDAF879-B8A9-4DC5-B3F6-F636BC1897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32" y="2024"/>
              <a:ext cx="681" cy="407"/>
            </a:xfrm>
            <a:prstGeom prst="line">
              <a:avLst/>
            </a:prstGeom>
            <a:noFill/>
            <a:ln w="19080" cap="sq">
              <a:solidFill>
                <a:srgbClr val="6666FF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9960" name="Text Box 58">
              <a:extLst>
                <a:ext uri="{FF2B5EF4-FFF2-40B4-BE49-F238E27FC236}">
                  <a16:creationId xmlns:a16="http://schemas.microsoft.com/office/drawing/2014/main" id="{5542ED1D-A978-4A32-925E-CA5C5113B2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0" y="1207"/>
              <a:ext cx="1858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75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 i="1">
                  <a:solidFill>
                    <a:srgbClr val="FF0000"/>
                  </a:solidFill>
                  <a:latin typeface="Arial" panose="020B0604020202020204" pitchFamily="34" charset="0"/>
                  <a:cs typeface="Droid Sans Fallback" charset="0"/>
                </a:defRPr>
              </a:lvl1pPr>
              <a:lvl2pPr eaLnBrk="0" hangingPunct="0">
                <a:spcBef>
                  <a:spcPts val="65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600">
                  <a:solidFill>
                    <a:srgbClr val="000000"/>
                  </a:solidFill>
                  <a:latin typeface="Arial" panose="020B0604020202020204" pitchFamily="34" charset="0"/>
                  <a:cs typeface="Droid Sans Fallback" charset="0"/>
                </a:defRPr>
              </a:lvl2pPr>
              <a:lvl3pPr eaLnBrk="0" hangingPunct="0">
                <a:spcBef>
                  <a:spcPts val="55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200">
                  <a:solidFill>
                    <a:srgbClr val="000000"/>
                  </a:solidFill>
                  <a:latin typeface="Arial" panose="020B0604020202020204" pitchFamily="34" charset="0"/>
                  <a:cs typeface="Droid Sans Fallback" charset="0"/>
                </a:defRPr>
              </a:lvl3pPr>
              <a:lvl4pPr eaLnBrk="0" hangingPunct="0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Droid Sans Fallback" charset="0"/>
                </a:defRPr>
              </a:lvl4pPr>
              <a:lvl5pPr eaLnBrk="0" hangingPunct="0">
                <a:spcBef>
                  <a:spcPts val="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Droid Sans Fallback" charset="0"/>
                </a:defRPr>
              </a:lvl5pPr>
              <a:lvl6pPr marL="25146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Droid Sans Fallback" charset="0"/>
                </a:defRPr>
              </a:lvl6pPr>
              <a:lvl7pPr marL="29718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Droid Sans Fallback" charset="0"/>
                </a:defRPr>
              </a:lvl7pPr>
              <a:lvl8pPr marL="34290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Droid Sans Fallback" charset="0"/>
                </a:defRPr>
              </a:lvl8pPr>
              <a:lvl9pPr marL="3886200" indent="-228600" defTabSz="449263" eaLnBrk="0" fontAlgn="base" hangingPunct="0"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cs typeface="Droid Sans Fallback" charset="0"/>
                </a:defRPr>
              </a:lvl9pPr>
            </a:lstStyle>
            <a:p>
              <a:pPr algn="ctr" eaLnBrk="1" hangingPunct="1">
                <a:spcBef>
                  <a:spcPts val="1125"/>
                </a:spcBef>
                <a:buClrTx/>
                <a:buFontTx/>
                <a:buNone/>
              </a:pPr>
              <a:r>
                <a:rPr lang="ru-RU" altLang="ru-RU" sz="1800" i="0">
                  <a:solidFill>
                    <a:srgbClr val="000000"/>
                  </a:solidFill>
                </a:rPr>
                <a:t>Экспериментальные данные с погрешностью измерений</a:t>
              </a:r>
            </a:p>
          </p:txBody>
        </p:sp>
        <p:sp>
          <p:nvSpPr>
            <p:cNvPr id="39961" name="Line 59">
              <a:extLst>
                <a:ext uri="{FF2B5EF4-FFF2-40B4-BE49-F238E27FC236}">
                  <a16:creationId xmlns:a16="http://schemas.microsoft.com/office/drawing/2014/main" id="{2C9BAB34-BFE3-48F6-B6D3-B04154BCD7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64" y="1752"/>
              <a:ext cx="363" cy="408"/>
            </a:xfrm>
            <a:prstGeom prst="line">
              <a:avLst/>
            </a:prstGeom>
            <a:noFill/>
            <a:ln w="19080" cap="sq">
              <a:solidFill>
                <a:srgbClr val="FF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">
            <a:extLst>
              <a:ext uri="{FF2B5EF4-FFF2-40B4-BE49-F238E27FC236}">
                <a16:creationId xmlns:a16="http://schemas.microsoft.com/office/drawing/2014/main" id="{AEC42F29-E469-46E9-85BB-3AEF074E3EE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altLang="ru-RU"/>
              <a:t>Метод наименьших квадратов.</a:t>
            </a:r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A8B0DDCF-84D7-4F4A-ADAB-B78FF85B324C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	Метод наименьших квадратов заключается в построении функции приближения на всём множестве точек </a:t>
            </a:r>
            <a:r>
              <a:rPr lang="en-US" altLang="ru-RU"/>
              <a:t>             </a:t>
            </a:r>
            <a:r>
              <a:rPr lang="ru-RU" altLang="ru-RU"/>
              <a:t>.  В качестве функции приближения используем полином</a:t>
            </a:r>
          </a:p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spcBef>
                <a:spcPts val="60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</p:txBody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990207FC-42B4-4612-BD46-7A6B73903F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40965" name="Object 4">
            <a:extLst>
              <a:ext uri="{FF2B5EF4-FFF2-40B4-BE49-F238E27FC236}">
                <a16:creationId xmlns:a16="http://schemas.microsoft.com/office/drawing/2014/main" id="{CF621076-C51E-42BA-A4D1-CF42611FC2D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87450" y="3141663"/>
          <a:ext cx="7200900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69" r:id="rId4" imgW="479648" imgH="235484" progId="">
                  <p:embed/>
                </p:oleObj>
              </mc:Choice>
              <mc:Fallback>
                <p:oleObj r:id="rId4" imgW="479648" imgH="235484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3141663"/>
                        <a:ext cx="7200900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66" name="Rectangle 5">
            <a:extLst>
              <a:ext uri="{FF2B5EF4-FFF2-40B4-BE49-F238E27FC236}">
                <a16:creationId xmlns:a16="http://schemas.microsoft.com/office/drawing/2014/main" id="{B1811E3E-B5EC-454A-9FFA-EB5F363407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40967" name="Object 6">
            <a:extLst>
              <a:ext uri="{FF2B5EF4-FFF2-40B4-BE49-F238E27FC236}">
                <a16:creationId xmlns:a16="http://schemas.microsoft.com/office/drawing/2014/main" id="{C19C9BBF-D679-414A-B1F3-A7C455E7767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92550" y="2263775"/>
          <a:ext cx="392113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0" r:id="rId6" imgW="161279" imgH="241918" progId="">
                  <p:embed/>
                </p:oleObj>
              </mc:Choice>
              <mc:Fallback>
                <p:oleObj r:id="rId6" imgW="161279" imgH="241918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2550" y="2263775"/>
                        <a:ext cx="392113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68" name="Rectangle 7">
            <a:extLst>
              <a:ext uri="{FF2B5EF4-FFF2-40B4-BE49-F238E27FC236}">
                <a16:creationId xmlns:a16="http://schemas.microsoft.com/office/drawing/2014/main" id="{A1B279F9-67E7-4423-B7D7-0C9F5DAEE9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">
            <a:extLst>
              <a:ext uri="{FF2B5EF4-FFF2-40B4-BE49-F238E27FC236}">
                <a16:creationId xmlns:a16="http://schemas.microsoft.com/office/drawing/2014/main" id="{C7383636-A38E-4A91-9FD0-B6AE74E0407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333375"/>
            <a:ext cx="8229600" cy="5797550"/>
          </a:xfrm>
        </p:spPr>
        <p:txBody>
          <a:bodyPr/>
          <a:lstStyle/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Для каждого значения табличной функции </a:t>
            </a:r>
            <a:r>
              <a:rPr lang="en-US" altLang="ru-RU"/>
              <a:t>         </a:t>
            </a:r>
            <a:r>
              <a:rPr lang="ru-RU" altLang="ru-RU"/>
              <a:t>можно записать</a:t>
            </a:r>
          </a:p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spcBef>
                <a:spcPts val="60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	где </a:t>
            </a:r>
            <a:r>
              <a:rPr lang="en-US" altLang="ru-RU"/>
              <a:t>     </a:t>
            </a:r>
            <a:r>
              <a:rPr lang="ru-RU" altLang="ru-RU"/>
              <a:t> - невязка, т.е. разница между значением  </a:t>
            </a:r>
            <a:r>
              <a:rPr lang="en-US" altLang="ru-RU"/>
              <a:t>       </a:t>
            </a:r>
            <a:r>
              <a:rPr lang="ru-RU" altLang="ru-RU"/>
              <a:t>и значением приближающей функции  </a:t>
            </a:r>
            <a:r>
              <a:rPr lang="en-US" altLang="ru-RU"/>
              <a:t>              </a:t>
            </a:r>
            <a:r>
              <a:rPr lang="ru-RU" altLang="ru-RU"/>
              <a:t>в точке </a:t>
            </a:r>
            <a:r>
              <a:rPr lang="en-US" altLang="ru-RU"/>
              <a:t>       </a:t>
            </a:r>
            <a:r>
              <a:rPr lang="ru-RU" altLang="ru-RU"/>
              <a:t>. </a:t>
            </a:r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595BFB88-485E-413F-BB29-3CAE9D51CA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41988" name="Object 3">
            <a:extLst>
              <a:ext uri="{FF2B5EF4-FFF2-40B4-BE49-F238E27FC236}">
                <a16:creationId xmlns:a16="http://schemas.microsoft.com/office/drawing/2014/main" id="{F94B962B-AE97-4963-B761-FD319744DC1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71550" y="1036638"/>
          <a:ext cx="7488238" cy="323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9" r:id="rId4" imgW="617585" imgH="617585" progId="">
                  <p:embed/>
                </p:oleObj>
              </mc:Choice>
              <mc:Fallback>
                <p:oleObj r:id="rId4" imgW="617585" imgH="617585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1036638"/>
                        <a:ext cx="7488238" cy="3236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89" name="Rectangle 4">
            <a:extLst>
              <a:ext uri="{FF2B5EF4-FFF2-40B4-BE49-F238E27FC236}">
                <a16:creationId xmlns:a16="http://schemas.microsoft.com/office/drawing/2014/main" id="{1CC26647-CB05-400A-A447-E8392EFF75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41990" name="Object 5">
            <a:extLst>
              <a:ext uri="{FF2B5EF4-FFF2-40B4-BE49-F238E27FC236}">
                <a16:creationId xmlns:a16="http://schemas.microsoft.com/office/drawing/2014/main" id="{501265B0-28F5-4455-98F2-91CD53C3ECE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19925" y="293688"/>
          <a:ext cx="1655763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0" r:id="rId6" imgW="484981" imgH="200508" progId="">
                  <p:embed/>
                </p:oleObj>
              </mc:Choice>
              <mc:Fallback>
                <p:oleObj r:id="rId6" imgW="484981" imgH="200508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9925" y="293688"/>
                        <a:ext cx="1655763" cy="550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91" name="Rectangle 6">
            <a:extLst>
              <a:ext uri="{FF2B5EF4-FFF2-40B4-BE49-F238E27FC236}">
                <a16:creationId xmlns:a16="http://schemas.microsoft.com/office/drawing/2014/main" id="{0B9F2DF6-4AA4-4FDA-8F88-9FB95F03C0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41992" name="Object 7">
            <a:extLst>
              <a:ext uri="{FF2B5EF4-FFF2-40B4-BE49-F238E27FC236}">
                <a16:creationId xmlns:a16="http://schemas.microsoft.com/office/drawing/2014/main" id="{8E8F00CD-E5A9-4BBE-807A-4875701321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35100" y="4148138"/>
          <a:ext cx="407988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1" r:id="rId8" imgW="169690" imgH="234948" progId="">
                  <p:embed/>
                </p:oleObj>
              </mc:Choice>
              <mc:Fallback>
                <p:oleObj r:id="rId8" imgW="169690" imgH="234948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4148138"/>
                        <a:ext cx="407988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93" name="Rectangle 8">
            <a:extLst>
              <a:ext uri="{FF2B5EF4-FFF2-40B4-BE49-F238E27FC236}">
                <a16:creationId xmlns:a16="http://schemas.microsoft.com/office/drawing/2014/main" id="{44516F2A-F370-45B0-9F4D-09A6337146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41994" name="Object 9">
            <a:extLst>
              <a:ext uri="{FF2B5EF4-FFF2-40B4-BE49-F238E27FC236}">
                <a16:creationId xmlns:a16="http://schemas.microsoft.com/office/drawing/2014/main" id="{EB7E15E0-0C0E-4A5A-B2CC-AC17E133A0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85113" y="4076700"/>
          <a:ext cx="4572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2" r:id="rId10" imgW="174219" imgH="241219" progId="">
                  <p:embed/>
                </p:oleObj>
              </mc:Choice>
              <mc:Fallback>
                <p:oleObj r:id="rId10" imgW="174219" imgH="241219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5113" y="4076700"/>
                        <a:ext cx="4572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95" name="Rectangle 10">
            <a:extLst>
              <a:ext uri="{FF2B5EF4-FFF2-40B4-BE49-F238E27FC236}">
                <a16:creationId xmlns:a16="http://schemas.microsoft.com/office/drawing/2014/main" id="{B252D40C-272E-4409-9E65-40689DE80B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41996" name="Object 11">
            <a:extLst>
              <a:ext uri="{FF2B5EF4-FFF2-40B4-BE49-F238E27FC236}">
                <a16:creationId xmlns:a16="http://schemas.microsoft.com/office/drawing/2014/main" id="{F8DC6C0B-DFBA-44E7-AADD-ADAE1AE2EC1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45250" y="4508500"/>
          <a:ext cx="863600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3" r:id="rId12" imgW="374276" imgH="240602" progId="">
                  <p:embed/>
                </p:oleObj>
              </mc:Choice>
              <mc:Fallback>
                <p:oleObj r:id="rId12" imgW="374276" imgH="240602" progId="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5250" y="4508500"/>
                        <a:ext cx="863600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97" name="Rectangle 12">
            <a:extLst>
              <a:ext uri="{FF2B5EF4-FFF2-40B4-BE49-F238E27FC236}">
                <a16:creationId xmlns:a16="http://schemas.microsoft.com/office/drawing/2014/main" id="{B58B40F5-9E97-4C96-B118-7254A210D6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41998" name="Object 13">
            <a:extLst>
              <a:ext uri="{FF2B5EF4-FFF2-40B4-BE49-F238E27FC236}">
                <a16:creationId xmlns:a16="http://schemas.microsoft.com/office/drawing/2014/main" id="{3A99F37A-F2C8-4905-A7E7-56BB530981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16100" y="4875213"/>
          <a:ext cx="392113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4" r:id="rId14" imgW="161279" imgH="241918" progId="">
                  <p:embed/>
                </p:oleObj>
              </mc:Choice>
              <mc:Fallback>
                <p:oleObj r:id="rId14" imgW="161279" imgH="241918" progId="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4875213"/>
                        <a:ext cx="392113" cy="588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>
            <a:extLst>
              <a:ext uri="{FF2B5EF4-FFF2-40B4-BE49-F238E27FC236}">
                <a16:creationId xmlns:a16="http://schemas.microsoft.com/office/drawing/2014/main" id="{FC403DA8-94A0-4CAC-ABE5-487D299EFD3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333375"/>
            <a:ext cx="8229600" cy="5797550"/>
          </a:xfrm>
        </p:spPr>
        <p:txBody>
          <a:bodyPr/>
          <a:lstStyle/>
          <a:p>
            <a:pPr indent="-341313" eaLnBrk="1" hangingPunct="1">
              <a:buClrTx/>
              <a:buSzPct val="65000"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altLang="ru-RU"/>
              <a:t>	Для этого нужно положить</a:t>
            </a:r>
          </a:p>
          <a:p>
            <a:pPr indent="-341313" eaLnBrk="1" hangingPunct="1">
              <a:spcBef>
                <a:spcPts val="700"/>
              </a:spcBef>
              <a:buClrTx/>
              <a:buSzPct val="65000"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altLang="ru-RU" sz="2800"/>
              <a:t>	</a:t>
            </a:r>
            <a:r>
              <a:rPr lang="en-US" altLang="ru-RU" sz="2800"/>
              <a:t>                                                             </a:t>
            </a:r>
            <a:r>
              <a:rPr lang="ru-RU" altLang="ru-RU" sz="2800"/>
              <a:t>(*-*)</a:t>
            </a:r>
          </a:p>
          <a:p>
            <a:pPr indent="-341313" eaLnBrk="1" hangingPunct="1">
              <a:buClrTx/>
              <a:buSzPct val="65000"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altLang="ru-RU"/>
              <a:t>	Отсюда, так как                              , следует </a:t>
            </a:r>
          </a:p>
          <a:p>
            <a:pPr indent="-341313" eaLnBrk="1" hangingPunct="1"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altLang="ru-RU"/>
          </a:p>
          <a:p>
            <a:pPr indent="-341313" eaLnBrk="1" hangingPunct="1">
              <a:buClrTx/>
              <a:buSzPct val="65000"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altLang="ru-RU"/>
              <a:t>	</a:t>
            </a:r>
            <a:r>
              <a:rPr lang="en-US" altLang="ru-RU"/>
              <a:t>                                                               </a:t>
            </a:r>
          </a:p>
          <a:p>
            <a:pPr indent="-341313" eaLnBrk="1" hangingPunct="1">
              <a:buClrTx/>
              <a:buSzPct val="65000"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ru-RU"/>
              <a:t>                                                                 (*--*)</a:t>
            </a:r>
          </a:p>
          <a:p>
            <a:pPr indent="-341313" eaLnBrk="1" hangingPunct="1">
              <a:buClrTx/>
              <a:buSzPct val="65000"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altLang="ru-RU"/>
              <a:t>	                                 </a:t>
            </a: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46192306-E7DD-4AFF-8B5F-E8D14DD353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6148" name="Object 3">
            <a:extLst>
              <a:ext uri="{FF2B5EF4-FFF2-40B4-BE49-F238E27FC236}">
                <a16:creationId xmlns:a16="http://schemas.microsoft.com/office/drawing/2014/main" id="{43F0006C-CD83-4EFB-9417-61934A30AF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1050" y="657225"/>
          <a:ext cx="4535488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r:id="rId4" imgW="482817" imgH="261985" progId="">
                  <p:embed/>
                </p:oleObj>
              </mc:Choice>
              <mc:Fallback>
                <p:oleObj r:id="rId4" imgW="482817" imgH="261985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657225"/>
                        <a:ext cx="4535488" cy="676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9" name="Rectangle 4">
            <a:extLst>
              <a:ext uri="{FF2B5EF4-FFF2-40B4-BE49-F238E27FC236}">
                <a16:creationId xmlns:a16="http://schemas.microsoft.com/office/drawing/2014/main" id="{DC6BE0E2-9FED-4541-BEBE-BEBDA6CDBC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6150" name="Object 5">
            <a:extLst>
              <a:ext uri="{FF2B5EF4-FFF2-40B4-BE49-F238E27FC236}">
                <a16:creationId xmlns:a16="http://schemas.microsoft.com/office/drawing/2014/main" id="{309261C3-AEC4-406B-9E77-1B0EB0813AB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35375" y="1231900"/>
          <a:ext cx="2449513" cy="738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r:id="rId6" imgW="507842" imgH="275565" progId="">
                  <p:embed/>
                </p:oleObj>
              </mc:Choice>
              <mc:Fallback>
                <p:oleObj r:id="rId6" imgW="507842" imgH="275565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1231900"/>
                        <a:ext cx="2449513" cy="738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1" name="Rectangle 6">
            <a:extLst>
              <a:ext uri="{FF2B5EF4-FFF2-40B4-BE49-F238E27FC236}">
                <a16:creationId xmlns:a16="http://schemas.microsoft.com/office/drawing/2014/main" id="{926BB582-4D02-4873-AA78-E6E4BA30D6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6152" name="Object 7">
            <a:extLst>
              <a:ext uri="{FF2B5EF4-FFF2-40B4-BE49-F238E27FC236}">
                <a16:creationId xmlns:a16="http://schemas.microsoft.com/office/drawing/2014/main" id="{CC45B4E6-597A-4311-BAD2-BCD129300D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13000" y="2416175"/>
          <a:ext cx="3167063" cy="1373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r:id="rId8" imgW="476899" imgH="455941" progId="">
                  <p:embed/>
                </p:oleObj>
              </mc:Choice>
              <mc:Fallback>
                <p:oleObj r:id="rId8" imgW="476899" imgH="455941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0" y="2416175"/>
                        <a:ext cx="3167063" cy="1373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6" name="Rectangle 8">
            <a:extLst>
              <a:ext uri="{FF2B5EF4-FFF2-40B4-BE49-F238E27FC236}">
                <a16:creationId xmlns:a16="http://schemas.microsoft.com/office/drawing/2014/main" id="{2D770C83-C804-4148-BC50-0E11682A41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8538" y="2351088"/>
            <a:ext cx="3455987" cy="1582737"/>
          </a:xfrm>
          <a:prstGeom prst="rect">
            <a:avLst/>
          </a:prstGeom>
          <a:gradFill rotWithShape="0">
            <a:gsLst>
              <a:gs pos="0">
                <a:srgbClr val="FF0000">
                  <a:alpha val="17000"/>
                </a:srgbClr>
              </a:gs>
              <a:gs pos="50000">
                <a:srgbClr val="D10000">
                  <a:alpha val="28000"/>
                </a:srgbClr>
              </a:gs>
              <a:gs pos="100000">
                <a:srgbClr val="FF0000">
                  <a:alpha val="17000"/>
                </a:srgbClr>
              </a:gs>
            </a:gsLst>
            <a:lin ang="5400000" scaled="1"/>
          </a:gra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ru-RU"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">
            <a:extLst>
              <a:ext uri="{FF2B5EF4-FFF2-40B4-BE49-F238E27FC236}">
                <a16:creationId xmlns:a16="http://schemas.microsoft.com/office/drawing/2014/main" id="{9FBCD2C2-4F0D-4B0E-99DA-3019194DD03D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404813"/>
            <a:ext cx="8229600" cy="5726112"/>
          </a:xfrm>
        </p:spPr>
        <p:txBody>
          <a:bodyPr/>
          <a:lstStyle/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Наилучшее приближение табличной</a:t>
            </a:r>
            <a:r>
              <a:rPr lang="en-US" altLang="ru-RU"/>
              <a:t> </a:t>
            </a:r>
            <a:r>
              <a:rPr lang="ru-RU" altLang="ru-RU"/>
              <a:t>функции  </a:t>
            </a:r>
            <a:r>
              <a:rPr lang="en-US" altLang="ru-RU"/>
              <a:t>                       </a:t>
            </a:r>
          </a:p>
          <a:p>
            <a:pPr marL="341313" indent="-341313" eaLnBrk="1" hangingPunct="1">
              <a:spcBef>
                <a:spcPts val="60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/>
              <a:t>                            </a:t>
            </a:r>
            <a:r>
              <a:rPr lang="ru-RU" altLang="ru-RU"/>
              <a:t>определяется путём минимизации функции </a:t>
            </a:r>
            <a:r>
              <a:rPr lang="en-US" altLang="ru-RU"/>
              <a:t>          </a:t>
            </a:r>
            <a:r>
              <a:rPr lang="ru-RU" altLang="ru-RU"/>
              <a:t>построенной из невязок </a:t>
            </a:r>
            <a:r>
              <a:rPr lang="en-US" altLang="ru-RU"/>
              <a:t>         </a:t>
            </a:r>
            <a:r>
              <a:rPr lang="ru-RU" altLang="ru-RU"/>
              <a:t>.</a:t>
            </a:r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1ADDB4CD-EF2B-47FC-BAE2-B3849541E8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43012" name="Object 3">
            <a:extLst>
              <a:ext uri="{FF2B5EF4-FFF2-40B4-BE49-F238E27FC236}">
                <a16:creationId xmlns:a16="http://schemas.microsoft.com/office/drawing/2014/main" id="{FE9D3FB7-0AC8-4690-8A0D-F224358AB99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5650" y="1712913"/>
          <a:ext cx="7200900" cy="298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9" r:id="rId4" imgW="494245" imgH="494245" progId="">
                  <p:embed/>
                </p:oleObj>
              </mc:Choice>
              <mc:Fallback>
                <p:oleObj r:id="rId4" imgW="494245" imgH="494245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712913"/>
                        <a:ext cx="7200900" cy="2982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13" name="Rectangle 4">
            <a:extLst>
              <a:ext uri="{FF2B5EF4-FFF2-40B4-BE49-F238E27FC236}">
                <a16:creationId xmlns:a16="http://schemas.microsoft.com/office/drawing/2014/main" id="{FD2849B5-BC4E-4F6A-B8B3-F610DB21FD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28988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43014" name="Object 5">
            <a:extLst>
              <a:ext uri="{FF2B5EF4-FFF2-40B4-BE49-F238E27FC236}">
                <a16:creationId xmlns:a16="http://schemas.microsoft.com/office/drawing/2014/main" id="{4147B240-F728-43D3-AF44-902B771C4D0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0113" y="803275"/>
          <a:ext cx="1655762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0" r:id="rId6" imgW="484981" imgH="200508" progId="">
                  <p:embed/>
                </p:oleObj>
              </mc:Choice>
              <mc:Fallback>
                <p:oleObj r:id="rId6" imgW="484981" imgH="200508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803275"/>
                        <a:ext cx="1655762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15" name="Rectangle 6">
            <a:extLst>
              <a:ext uri="{FF2B5EF4-FFF2-40B4-BE49-F238E27FC236}">
                <a16:creationId xmlns:a16="http://schemas.microsoft.com/office/drawing/2014/main" id="{32E24071-329E-4F61-9A0C-EA3BA483C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3851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43016" name="Object 7">
            <a:extLst>
              <a:ext uri="{FF2B5EF4-FFF2-40B4-BE49-F238E27FC236}">
                <a16:creationId xmlns:a16="http://schemas.microsoft.com/office/drawing/2014/main" id="{E203F9F2-9BBA-4119-89CC-2671B1C231F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54263" y="1158875"/>
          <a:ext cx="371475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1" r:id="rId8" imgW="151430" imgH="192730" progId="">
                  <p:embed/>
                </p:oleObj>
              </mc:Choice>
              <mc:Fallback>
                <p:oleObj r:id="rId8" imgW="151430" imgH="192730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4263" y="1158875"/>
                        <a:ext cx="371475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17" name="Rectangle 8">
            <a:extLst>
              <a:ext uri="{FF2B5EF4-FFF2-40B4-BE49-F238E27FC236}">
                <a16:creationId xmlns:a16="http://schemas.microsoft.com/office/drawing/2014/main" id="{AEA64865-25FA-4410-89F2-6F60B46251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43018" name="Object 9">
            <a:extLst>
              <a:ext uri="{FF2B5EF4-FFF2-40B4-BE49-F238E27FC236}">
                <a16:creationId xmlns:a16="http://schemas.microsoft.com/office/drawing/2014/main" id="{4B0BAE0F-7174-4596-8BDF-A4A1E0674F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59563" y="1163638"/>
          <a:ext cx="407987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2" r:id="rId10" imgW="169690" imgH="234948" progId="">
                  <p:embed/>
                </p:oleObj>
              </mc:Choice>
              <mc:Fallback>
                <p:oleObj r:id="rId10" imgW="169690" imgH="234948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9563" y="1163638"/>
                        <a:ext cx="407987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">
            <a:extLst>
              <a:ext uri="{FF2B5EF4-FFF2-40B4-BE49-F238E27FC236}">
                <a16:creationId xmlns:a16="http://schemas.microsoft.com/office/drawing/2014/main" id="{08E3A7D1-315C-4C9B-B81F-ED79A21C38A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333375"/>
            <a:ext cx="8229600" cy="5797550"/>
          </a:xfrm>
        </p:spPr>
        <p:txBody>
          <a:bodyPr/>
          <a:lstStyle/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 	Считаем коэффициенты   </a:t>
            </a:r>
            <a:r>
              <a:rPr lang="en-US" altLang="ru-RU"/>
              <a:t>                     </a:t>
            </a:r>
            <a:r>
              <a:rPr lang="ru-RU" altLang="ru-RU"/>
              <a:t>независимыми переменными, тогда условия минимума функции </a:t>
            </a:r>
            <a:r>
              <a:rPr lang="en-US" altLang="ru-RU"/>
              <a:t>      </a:t>
            </a:r>
            <a:r>
              <a:rPr lang="ru-RU" altLang="ru-RU"/>
              <a:t>определяются из выполнения условий минимума</a:t>
            </a:r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AD86FCA5-2FA5-49EF-BED9-0DFB84C7A8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44036" name="Object 3">
            <a:extLst>
              <a:ext uri="{FF2B5EF4-FFF2-40B4-BE49-F238E27FC236}">
                <a16:creationId xmlns:a16="http://schemas.microsoft.com/office/drawing/2014/main" id="{2C37F62F-5D44-4916-83D7-75B3CDCA2D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91138" y="260350"/>
          <a:ext cx="2376487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1" r:id="rId4" imgW="552542" imgH="256988" progId="">
                  <p:embed/>
                </p:oleObj>
              </mc:Choice>
              <mc:Fallback>
                <p:oleObj r:id="rId4" imgW="552542" imgH="256988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1138" y="260350"/>
                        <a:ext cx="2376487" cy="61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37" name="Rectangle 4">
            <a:extLst>
              <a:ext uri="{FF2B5EF4-FFF2-40B4-BE49-F238E27FC236}">
                <a16:creationId xmlns:a16="http://schemas.microsoft.com/office/drawing/2014/main" id="{82F2C5D7-4140-48CF-9341-97CC4D2D6B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44038" name="Object 5">
            <a:extLst>
              <a:ext uri="{FF2B5EF4-FFF2-40B4-BE49-F238E27FC236}">
                <a16:creationId xmlns:a16="http://schemas.microsoft.com/office/drawing/2014/main" id="{74D90D15-7611-4DF5-888B-DBD07A8CCA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79838" y="1052513"/>
          <a:ext cx="398462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2" r:id="rId6" imgW="151430" imgH="192730" progId="">
                  <p:embed/>
                </p:oleObj>
              </mc:Choice>
              <mc:Fallback>
                <p:oleObj r:id="rId6" imgW="151430" imgH="192730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1052513"/>
                        <a:ext cx="398462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39" name="Rectangle 6">
            <a:extLst>
              <a:ext uri="{FF2B5EF4-FFF2-40B4-BE49-F238E27FC236}">
                <a16:creationId xmlns:a16="http://schemas.microsoft.com/office/drawing/2014/main" id="{FACDAB7F-361F-42F0-BF85-9DCF2615E3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14688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44040" name="Object 7">
            <a:extLst>
              <a:ext uri="{FF2B5EF4-FFF2-40B4-BE49-F238E27FC236}">
                <a16:creationId xmlns:a16="http://schemas.microsoft.com/office/drawing/2014/main" id="{6DAB4AB2-33D0-434B-8CE6-EA486A1694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58888" y="1989138"/>
          <a:ext cx="6769100" cy="1068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3" r:id="rId8" imgW="457193" imgH="401661" progId="">
                  <p:embed/>
                </p:oleObj>
              </mc:Choice>
              <mc:Fallback>
                <p:oleObj r:id="rId8" imgW="457193" imgH="401661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1989138"/>
                        <a:ext cx="6769100" cy="1068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">
            <a:extLst>
              <a:ext uri="{FF2B5EF4-FFF2-40B4-BE49-F238E27FC236}">
                <a16:creationId xmlns:a16="http://schemas.microsoft.com/office/drawing/2014/main" id="{1F11616F-4783-4870-B845-92512272C9E7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404813"/>
            <a:ext cx="8229600" cy="5816600"/>
          </a:xfrm>
        </p:spPr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8EDA4143-BA83-4E30-B865-E520739310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45060" name="Object 3">
            <a:extLst>
              <a:ext uri="{FF2B5EF4-FFF2-40B4-BE49-F238E27FC236}">
                <a16:creationId xmlns:a16="http://schemas.microsoft.com/office/drawing/2014/main" id="{F1844938-5D4A-4BFE-A2AA-24F39AC7AF4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9750" y="1052513"/>
          <a:ext cx="8064500" cy="4611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1" r:id="rId4" imgW="517418" imgH="517418" progId="">
                  <p:embed/>
                </p:oleObj>
              </mc:Choice>
              <mc:Fallback>
                <p:oleObj r:id="rId4" imgW="517418" imgH="517418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1052513"/>
                        <a:ext cx="8064500" cy="4611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">
            <a:extLst>
              <a:ext uri="{FF2B5EF4-FFF2-40B4-BE49-F238E27FC236}">
                <a16:creationId xmlns:a16="http://schemas.microsoft.com/office/drawing/2014/main" id="{E3AC6A81-CE06-45CD-836E-B85A847AAAE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404813"/>
            <a:ext cx="8229600" cy="5797550"/>
          </a:xfrm>
        </p:spPr>
        <p:txBody>
          <a:bodyPr/>
          <a:lstStyle/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Собирая коэффициенты при неизвестных  </a:t>
            </a:r>
          </a:p>
          <a:p>
            <a:pPr marL="341313" indent="-341313" eaLnBrk="1" hangingPunct="1">
              <a:spcBef>
                <a:spcPts val="60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/>
              <a:t>	</a:t>
            </a:r>
            <a:r>
              <a:rPr lang="ru-RU" altLang="ru-RU"/>
              <a:t>получаем систему уравнений</a:t>
            </a:r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72415BF4-936A-437A-B5F8-6BB2DCB2A2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46084" name="Object 3">
            <a:extLst>
              <a:ext uri="{FF2B5EF4-FFF2-40B4-BE49-F238E27FC236}">
                <a16:creationId xmlns:a16="http://schemas.microsoft.com/office/drawing/2014/main" id="{575711FC-8210-4BBA-A792-07235245DBB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48488" y="333375"/>
          <a:ext cx="2195512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87" r:id="rId4" imgW="552542" imgH="256988" progId="">
                  <p:embed/>
                </p:oleObj>
              </mc:Choice>
              <mc:Fallback>
                <p:oleObj r:id="rId4" imgW="552542" imgH="256988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8488" y="333375"/>
                        <a:ext cx="2195512" cy="566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85" name="Rectangle 4">
            <a:extLst>
              <a:ext uri="{FF2B5EF4-FFF2-40B4-BE49-F238E27FC236}">
                <a16:creationId xmlns:a16="http://schemas.microsoft.com/office/drawing/2014/main" id="{220F0E9A-6FB6-47C3-99C0-729607BB1E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33638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46086" name="Object 5">
            <a:extLst>
              <a:ext uri="{FF2B5EF4-FFF2-40B4-BE49-F238E27FC236}">
                <a16:creationId xmlns:a16="http://schemas.microsoft.com/office/drawing/2014/main" id="{6207BAD2-8755-409B-9379-EF6FF8F177A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7950" y="1703388"/>
          <a:ext cx="9144000" cy="416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88" r:id="rId6" imgW="513358" imgH="513358" progId="">
                  <p:embed/>
                </p:oleObj>
              </mc:Choice>
              <mc:Fallback>
                <p:oleObj r:id="rId6" imgW="513358" imgH="513358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" y="1703388"/>
                        <a:ext cx="9144000" cy="4164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>
            <a:extLst>
              <a:ext uri="{FF2B5EF4-FFF2-40B4-BE49-F238E27FC236}">
                <a16:creationId xmlns:a16="http://schemas.microsoft.com/office/drawing/2014/main" id="{C90FC910-6D75-483E-AE58-9AFBE87FAB0D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333375"/>
            <a:ext cx="8229600" cy="5797550"/>
          </a:xfrm>
        </p:spPr>
        <p:txBody>
          <a:bodyPr lIns="91440" tIns="45720" rIns="91440" bIns="45720"/>
          <a:lstStyle/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/>
              <a:t>Получена система линейных относительно коэффициентов                              уравнений, в которой при любом                 число уравнений равно числу неизвестных. Такая система называется нормальной системой и решается методами решения СЛАУ, рассмотренными в последующих разделах.</a:t>
            </a:r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E8155D35-992E-45A9-B4CE-D9FFC18100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47108" name="Object 3">
            <a:extLst>
              <a:ext uri="{FF2B5EF4-FFF2-40B4-BE49-F238E27FC236}">
                <a16:creationId xmlns:a16="http://schemas.microsoft.com/office/drawing/2014/main" id="{1A623EE3-B192-40BD-A857-BFB16072F32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05188" y="639763"/>
          <a:ext cx="2087562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1" r:id="rId4" imgW="552542" imgH="256988" progId="">
                  <p:embed/>
                </p:oleObj>
              </mc:Choice>
              <mc:Fallback>
                <p:oleObj r:id="rId4" imgW="552542" imgH="256988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5188" y="639763"/>
                        <a:ext cx="2087562" cy="538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09" name="Rectangle 4">
            <a:extLst>
              <a:ext uri="{FF2B5EF4-FFF2-40B4-BE49-F238E27FC236}">
                <a16:creationId xmlns:a16="http://schemas.microsoft.com/office/drawing/2014/main" id="{33C53BCE-A597-4232-91FE-8C70D49FEA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47110" name="Object 5">
            <a:extLst>
              <a:ext uri="{FF2B5EF4-FFF2-40B4-BE49-F238E27FC236}">
                <a16:creationId xmlns:a16="http://schemas.microsoft.com/office/drawing/2014/main" id="{96C7A92B-C2C3-4AB3-8323-2041DA507C5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79838" y="1052513"/>
          <a:ext cx="1368425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2" r:id="rId6" imgW="470282" imgH="170118" progId="">
                  <p:embed/>
                </p:oleObj>
              </mc:Choice>
              <mc:Fallback>
                <p:oleObj r:id="rId6" imgW="470282" imgH="170118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1052513"/>
                        <a:ext cx="1368425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>
            <a:extLst>
              <a:ext uri="{FF2B5EF4-FFF2-40B4-BE49-F238E27FC236}">
                <a16:creationId xmlns:a16="http://schemas.microsoft.com/office/drawing/2014/main" id="{29F9CD10-33BB-4BBD-880C-8D03CE816A0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404813"/>
            <a:ext cx="8229600" cy="5726112"/>
          </a:xfrm>
        </p:spPr>
        <p:txBody>
          <a:bodyPr/>
          <a:lstStyle/>
          <a:p>
            <a:pPr indent="-341313" eaLnBrk="1" hangingPunct="1">
              <a:buClrTx/>
              <a:buSzPct val="65000"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altLang="ru-RU"/>
              <a:t>	При таком выборе коэффициента       функция         будет иметь             корня на отрезке   </a:t>
            </a:r>
          </a:p>
          <a:p>
            <a:pPr indent="-341313" eaLnBrk="1" hangingPunct="1">
              <a:buClrTx/>
              <a:buSzPct val="65000"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altLang="ru-RU"/>
              <a:t>   и обращаться в нуль на концах каждого отрезка </a:t>
            </a:r>
          </a:p>
          <a:p>
            <a:pPr indent="-341313" eaLnBrk="1" hangingPunct="1">
              <a:buClrTx/>
              <a:buSzPct val="65000"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ru-RU" altLang="ru-RU"/>
          </a:p>
          <a:p>
            <a:pPr indent="-341313" eaLnBrk="1" hangingPunct="1">
              <a:buClrTx/>
              <a:buSzPct val="65000"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altLang="ru-RU"/>
              <a:t>	Применяя теорему Ролля к каждому из этих отрезков, можно сделать вывод, что производная              	имеет не менее              корня на отрезке          .</a:t>
            </a: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980B6DE2-81DB-4F13-9038-D40C87E74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7172" name="Object 3">
            <a:extLst>
              <a:ext uri="{FF2B5EF4-FFF2-40B4-BE49-F238E27FC236}">
                <a16:creationId xmlns:a16="http://schemas.microsoft.com/office/drawing/2014/main" id="{D16DE40C-4EC4-4A64-9024-2C173B77C4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11875" y="334963"/>
          <a:ext cx="369888" cy="54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r:id="rId4" imgW="140855" imgH="197183" progId="">
                  <p:embed/>
                </p:oleObj>
              </mc:Choice>
              <mc:Fallback>
                <p:oleObj r:id="rId4" imgW="140855" imgH="197183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75" y="334963"/>
                        <a:ext cx="369888" cy="541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3" name="Rectangle 4">
            <a:extLst>
              <a:ext uri="{FF2B5EF4-FFF2-40B4-BE49-F238E27FC236}">
                <a16:creationId xmlns:a16="http://schemas.microsoft.com/office/drawing/2014/main" id="{FDE9F726-5CE2-4FCC-B07F-FE1727E0C5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7174" name="Object 5">
            <a:extLst>
              <a:ext uri="{FF2B5EF4-FFF2-40B4-BE49-F238E27FC236}">
                <a16:creationId xmlns:a16="http://schemas.microsoft.com/office/drawing/2014/main" id="{983B829A-551C-4191-AE95-2E436E28CCB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83513" y="296863"/>
          <a:ext cx="863600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r:id="rId6" imgW="303465" imgH="224299" progId="">
                  <p:embed/>
                </p:oleObj>
              </mc:Choice>
              <mc:Fallback>
                <p:oleObj r:id="rId6" imgW="303465" imgH="224299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3513" y="296863"/>
                        <a:ext cx="863600" cy="641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5" name="Rectangle 6">
            <a:extLst>
              <a:ext uri="{FF2B5EF4-FFF2-40B4-BE49-F238E27FC236}">
                <a16:creationId xmlns:a16="http://schemas.microsoft.com/office/drawing/2014/main" id="{70FBC4ED-DB0C-43B9-B1A6-009BB641D5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7176" name="Object 7">
            <a:extLst>
              <a:ext uri="{FF2B5EF4-FFF2-40B4-BE49-F238E27FC236}">
                <a16:creationId xmlns:a16="http://schemas.microsoft.com/office/drawing/2014/main" id="{796973E9-DFB3-48F5-93A7-8184BF5A9F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79725" y="735013"/>
          <a:ext cx="1150938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r:id="rId8" imgW="410883" imgH="205435" progId="">
                  <p:embed/>
                </p:oleObj>
              </mc:Choice>
              <mc:Fallback>
                <p:oleObj r:id="rId8" imgW="410883" imgH="205435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9725" y="735013"/>
                        <a:ext cx="1150938" cy="588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7" name="Rectangle 8">
            <a:extLst>
              <a:ext uri="{FF2B5EF4-FFF2-40B4-BE49-F238E27FC236}">
                <a16:creationId xmlns:a16="http://schemas.microsoft.com/office/drawing/2014/main" id="{0C0B04FA-7443-495D-A3EE-8195F23015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7178" name="Object 9">
            <a:extLst>
              <a:ext uri="{FF2B5EF4-FFF2-40B4-BE49-F238E27FC236}">
                <a16:creationId xmlns:a16="http://schemas.microsoft.com/office/drawing/2014/main" id="{067888FB-4B39-41ED-A69E-C4EB9E5C24F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24638" y="728663"/>
          <a:ext cx="863600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r:id="rId10" imgW="352196" imgH="230280" progId="">
                  <p:embed/>
                </p:oleObj>
              </mc:Choice>
              <mc:Fallback>
                <p:oleObj r:id="rId10" imgW="352196" imgH="230280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4638" y="728663"/>
                        <a:ext cx="863600" cy="56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9" name="Rectangle 10">
            <a:extLst>
              <a:ext uri="{FF2B5EF4-FFF2-40B4-BE49-F238E27FC236}">
                <a16:creationId xmlns:a16="http://schemas.microsoft.com/office/drawing/2014/main" id="{E1500B42-34EB-4FFB-A27C-18A45BDF14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7180" name="Object 11">
            <a:extLst>
              <a:ext uri="{FF2B5EF4-FFF2-40B4-BE49-F238E27FC236}">
                <a16:creationId xmlns:a16="http://schemas.microsoft.com/office/drawing/2014/main" id="{CF55E6AD-A312-4C8C-8E79-5575DE3376C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04913" y="1652588"/>
          <a:ext cx="6626225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r:id="rId12" imgW="569807" imgH="265018" progId="">
                  <p:embed/>
                </p:oleObj>
              </mc:Choice>
              <mc:Fallback>
                <p:oleObj r:id="rId12" imgW="569807" imgH="265018" progId="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4913" y="1652588"/>
                        <a:ext cx="6626225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1" name="Rectangle 12">
            <a:extLst>
              <a:ext uri="{FF2B5EF4-FFF2-40B4-BE49-F238E27FC236}">
                <a16:creationId xmlns:a16="http://schemas.microsoft.com/office/drawing/2014/main" id="{B91FE58F-A9B2-4958-9BE5-EC54D0B855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7182" name="Rectangle 13">
            <a:extLst>
              <a:ext uri="{FF2B5EF4-FFF2-40B4-BE49-F238E27FC236}">
                <a16:creationId xmlns:a16="http://schemas.microsoft.com/office/drawing/2014/main" id="{80DFBB3E-298D-4052-A0EE-9A88FF15B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7183" name="Object 14">
            <a:extLst>
              <a:ext uri="{FF2B5EF4-FFF2-40B4-BE49-F238E27FC236}">
                <a16:creationId xmlns:a16="http://schemas.microsoft.com/office/drawing/2014/main" id="{F3EF24EF-F767-4918-9742-6071B1DC99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8313" y="2852738"/>
          <a:ext cx="863600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3" r:id="rId14" imgW="341749" imgH="223450" progId="">
                  <p:embed/>
                </p:oleObj>
              </mc:Choice>
              <mc:Fallback>
                <p:oleObj r:id="rId14" imgW="341749" imgH="223450" progId="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2852738"/>
                        <a:ext cx="863600" cy="56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4" name="Rectangle 15">
            <a:extLst>
              <a:ext uri="{FF2B5EF4-FFF2-40B4-BE49-F238E27FC236}">
                <a16:creationId xmlns:a16="http://schemas.microsoft.com/office/drawing/2014/main" id="{75ED80D5-7503-4673-8279-6FC8D5A535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7185" name="Object 16">
            <a:extLst>
              <a:ext uri="{FF2B5EF4-FFF2-40B4-BE49-F238E27FC236}">
                <a16:creationId xmlns:a16="http://schemas.microsoft.com/office/drawing/2014/main" id="{3842CB40-BDF6-4693-BD58-B11932644B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24300" y="2879725"/>
          <a:ext cx="1008063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4" r:id="rId16" imgW="401553" imgH="213323" progId="">
                  <p:embed/>
                </p:oleObj>
              </mc:Choice>
              <mc:Fallback>
                <p:oleObj r:id="rId16" imgW="401553" imgH="213323" progId="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2879725"/>
                        <a:ext cx="1008063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6" name="Rectangle 17">
            <a:extLst>
              <a:ext uri="{FF2B5EF4-FFF2-40B4-BE49-F238E27FC236}">
                <a16:creationId xmlns:a16="http://schemas.microsoft.com/office/drawing/2014/main" id="{27896E5C-A6F7-4047-AFF1-32A34D7744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7187" name="Object 18">
            <a:extLst>
              <a:ext uri="{FF2B5EF4-FFF2-40B4-BE49-F238E27FC236}">
                <a16:creationId xmlns:a16="http://schemas.microsoft.com/office/drawing/2014/main" id="{D6C46EB1-1ACB-4EC6-83C0-D58D744FC4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96188" y="2843213"/>
          <a:ext cx="863600" cy="566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5" r:id="rId18" imgW="352196" imgH="230280" progId="">
                  <p:embed/>
                </p:oleObj>
              </mc:Choice>
              <mc:Fallback>
                <p:oleObj r:id="rId18" imgW="352196" imgH="230280" progId="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6188" y="2843213"/>
                        <a:ext cx="863600" cy="566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>
            <a:extLst>
              <a:ext uri="{FF2B5EF4-FFF2-40B4-BE49-F238E27FC236}">
                <a16:creationId xmlns:a16="http://schemas.microsoft.com/office/drawing/2014/main" id="{27D37574-95BB-4EFD-964B-69FAE0E5991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altLang="ru-RU" b="1"/>
              <a:t>Теорема Ролля</a:t>
            </a:r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81DEB4EA-AB2E-47D0-A626-595321DE80B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marL="341313" indent="-341313" eaLnBrk="1" hangingPunct="1"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>
                <a:solidFill>
                  <a:srgbClr val="000066"/>
                </a:solidFill>
              </a:rPr>
              <a:t>Производная               действительного многочлена           </a:t>
            </a:r>
            <a:r>
              <a:rPr lang="ru-RU" altLang="ru-RU">
                <a:solidFill>
                  <a:srgbClr val="000066"/>
                </a:solidFill>
              </a:rPr>
              <a:t>	</a:t>
            </a:r>
            <a:r>
              <a:rPr lang="en-US" altLang="ru-RU">
                <a:solidFill>
                  <a:srgbClr val="000066"/>
                </a:solidFill>
              </a:rPr>
              <a:t>имеет нечётное число действительных корней между двумя соседними действительными корнями многочлена         .</a:t>
            </a:r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745064F0-3BBD-4B26-897F-A81792F49A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8197" name="Object 4">
            <a:extLst>
              <a:ext uri="{FF2B5EF4-FFF2-40B4-BE49-F238E27FC236}">
                <a16:creationId xmlns:a16="http://schemas.microsoft.com/office/drawing/2014/main" id="{26EED3B4-61D7-4E74-AA54-7F30D8A3B80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79725" y="1489075"/>
          <a:ext cx="1079500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r:id="rId4" imgW="354283" imgH="207681" progId="">
                  <p:embed/>
                </p:oleObj>
              </mc:Choice>
              <mc:Fallback>
                <p:oleObj r:id="rId4" imgW="354283" imgH="207681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9725" y="1489075"/>
                        <a:ext cx="1079500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8" name="Rectangle 5">
            <a:extLst>
              <a:ext uri="{FF2B5EF4-FFF2-40B4-BE49-F238E27FC236}">
                <a16:creationId xmlns:a16="http://schemas.microsoft.com/office/drawing/2014/main" id="{024BF1DF-5373-42BE-97B9-0379426011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8199" name="Object 6">
            <a:extLst>
              <a:ext uri="{FF2B5EF4-FFF2-40B4-BE49-F238E27FC236}">
                <a16:creationId xmlns:a16="http://schemas.microsoft.com/office/drawing/2014/main" id="{2E2020DD-77CA-45B3-9DDC-BF11DC19958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8313" y="1916113"/>
          <a:ext cx="1008062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r:id="rId6" imgW="356248" imgH="211115" progId="">
                  <p:embed/>
                </p:oleObj>
              </mc:Choice>
              <mc:Fallback>
                <p:oleObj r:id="rId6" imgW="356248" imgH="211115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1916113"/>
                        <a:ext cx="1008062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0" name="Rectangle 7">
            <a:extLst>
              <a:ext uri="{FF2B5EF4-FFF2-40B4-BE49-F238E27FC236}">
                <a16:creationId xmlns:a16="http://schemas.microsoft.com/office/drawing/2014/main" id="{B0BC1445-6082-42BC-8A04-4636D5D06B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430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8201" name="Object 8">
            <a:extLst>
              <a:ext uri="{FF2B5EF4-FFF2-40B4-BE49-F238E27FC236}">
                <a16:creationId xmlns:a16="http://schemas.microsoft.com/office/drawing/2014/main" id="{C61E0617-6AD9-4DA7-9408-43AE9021AB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57463" y="2667000"/>
          <a:ext cx="935037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r:id="rId8" imgW="356248" imgH="211115" progId="">
                  <p:embed/>
                </p:oleObj>
              </mc:Choice>
              <mc:Fallback>
                <p:oleObj r:id="rId8" imgW="356248" imgH="211115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7463" y="2667000"/>
                        <a:ext cx="935037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2" name="Rectangle 9">
            <a:extLst>
              <a:ext uri="{FF2B5EF4-FFF2-40B4-BE49-F238E27FC236}">
                <a16:creationId xmlns:a16="http://schemas.microsoft.com/office/drawing/2014/main" id="{A7AE1BE5-A319-4B4C-B349-21708025EF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275" y="1196975"/>
            <a:ext cx="8397875" cy="2520950"/>
          </a:xfrm>
          <a:prstGeom prst="rect">
            <a:avLst/>
          </a:prstGeom>
          <a:gradFill rotWithShape="0">
            <a:gsLst>
              <a:gs pos="0">
                <a:srgbClr val="FFFF00">
                  <a:alpha val="26999"/>
                </a:srgbClr>
              </a:gs>
              <a:gs pos="100000">
                <a:srgbClr val="FEFE8D">
                  <a:alpha val="21999"/>
                </a:srgbClr>
              </a:gs>
            </a:gsLst>
            <a:lin ang="5400000" scaled="1"/>
          </a:gra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>
            <a:extLst>
              <a:ext uri="{FF2B5EF4-FFF2-40B4-BE49-F238E27FC236}">
                <a16:creationId xmlns:a16="http://schemas.microsoft.com/office/drawing/2014/main" id="{BE3A3447-AB6F-4D17-9F3F-7DB1F1933D3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333375"/>
            <a:ext cx="8229600" cy="5797550"/>
          </a:xfrm>
        </p:spPr>
        <p:txBody>
          <a:bodyPr/>
          <a:lstStyle/>
          <a:p>
            <a:pPr indent="-341313" eaLnBrk="1" hangingPunct="1">
              <a:spcBef>
                <a:spcPts val="700"/>
              </a:spcBef>
              <a:buClrTx/>
              <a:buSzPct val="65000"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altLang="ru-RU" sz="2800"/>
              <a:t>	Вторая производная             имеет не менее  	корней на отрезке             . Продолжая эти рассмотрения для производных более высоких порядков, можно сделать вывод, что производная                       имеет хотя бы один нуль на отрезке           , т.е.                               .</a:t>
            </a:r>
          </a:p>
          <a:p>
            <a:pPr indent="-341313" eaLnBrk="1" hangingPunct="1">
              <a:spcBef>
                <a:spcPts val="700"/>
              </a:spcBef>
              <a:buClrTx/>
              <a:buSzPct val="65000"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altLang="ru-RU" sz="2800"/>
              <a:t>	Так как 	                  и                               , то из (*-*)    имеем                                                 </a:t>
            </a:r>
          </a:p>
          <a:p>
            <a:pPr indent="-341313" eaLnBrk="1" hangingPunct="1">
              <a:spcBef>
                <a:spcPts val="700"/>
              </a:spcBef>
              <a:buClrTx/>
              <a:buSzPct val="65000"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altLang="ru-RU" sz="2800"/>
              <a:t>	и при              получаем</a:t>
            </a:r>
          </a:p>
          <a:p>
            <a:pPr indent="-341313" eaLnBrk="1" hangingPunct="1">
              <a:spcBef>
                <a:spcPts val="700"/>
              </a:spcBef>
              <a:buClrTx/>
              <a:buSzPct val="65000"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altLang="ru-RU" sz="2800"/>
              <a:t> </a:t>
            </a:r>
          </a:p>
          <a:p>
            <a:pPr indent="-341313" eaLnBrk="1" hangingPunct="1">
              <a:spcBef>
                <a:spcPts val="700"/>
              </a:spcBef>
              <a:buClrTx/>
              <a:buSzPct val="65000"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altLang="ru-RU" sz="2800"/>
              <a:t>	, откуда следует</a:t>
            </a:r>
            <a:r>
              <a:rPr lang="en-US" altLang="ru-RU" sz="2800"/>
              <a:t>                                (*---*)</a:t>
            </a:r>
            <a:r>
              <a:rPr lang="ru-RU" altLang="ru-RU" sz="2800"/>
              <a:t>                                  </a:t>
            </a: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E0C6FD78-53BD-4138-9D1F-5BED574B59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946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9220" name="Object 3">
            <a:extLst>
              <a:ext uri="{FF2B5EF4-FFF2-40B4-BE49-F238E27FC236}">
                <a16:creationId xmlns:a16="http://schemas.microsoft.com/office/drawing/2014/main" id="{08422EDB-256A-42B6-824B-F390278261B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0" y="260350"/>
          <a:ext cx="936625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7" r:id="rId4" imgW="373412" imgH="226706" progId="">
                  <p:embed/>
                </p:oleObj>
              </mc:Choice>
              <mc:Fallback>
                <p:oleObj r:id="rId4" imgW="373412" imgH="226706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60350"/>
                        <a:ext cx="936625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1" name="Rectangle 4">
            <a:extLst>
              <a:ext uri="{FF2B5EF4-FFF2-40B4-BE49-F238E27FC236}">
                <a16:creationId xmlns:a16="http://schemas.microsoft.com/office/drawing/2014/main" id="{623DD369-389F-424A-A936-0CA34F7289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5756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9222" name="Object 5">
            <a:extLst>
              <a:ext uri="{FF2B5EF4-FFF2-40B4-BE49-F238E27FC236}">
                <a16:creationId xmlns:a16="http://schemas.microsoft.com/office/drawing/2014/main" id="{D8C2542D-A876-4232-9582-608B325BC3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71550" y="836613"/>
          <a:ext cx="3746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8" r:id="rId6" imgW="270178" imgH="297174" progId="">
                  <p:embed/>
                </p:oleObj>
              </mc:Choice>
              <mc:Fallback>
                <p:oleObj r:id="rId6" imgW="270178" imgH="297174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836613"/>
                        <a:ext cx="37465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3" name="Rectangle 6">
            <a:extLst>
              <a:ext uri="{FF2B5EF4-FFF2-40B4-BE49-F238E27FC236}">
                <a16:creationId xmlns:a16="http://schemas.microsoft.com/office/drawing/2014/main" id="{B562FCCD-DFD9-4EF2-838D-69DB63DA5E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946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9224" name="Object 7">
            <a:extLst>
              <a:ext uri="{FF2B5EF4-FFF2-40B4-BE49-F238E27FC236}">
                <a16:creationId xmlns:a16="http://schemas.microsoft.com/office/drawing/2014/main" id="{FD56AFBA-3445-4B98-9FC8-37A502B39E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32363" y="692150"/>
          <a:ext cx="900112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9" r:id="rId8" imgW="352196" imgH="230280" progId="">
                  <p:embed/>
                </p:oleObj>
              </mc:Choice>
              <mc:Fallback>
                <p:oleObj r:id="rId8" imgW="352196" imgH="230280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363" y="692150"/>
                        <a:ext cx="900112" cy="592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5" name="Rectangle 8">
            <a:extLst>
              <a:ext uri="{FF2B5EF4-FFF2-40B4-BE49-F238E27FC236}">
                <a16:creationId xmlns:a16="http://schemas.microsoft.com/office/drawing/2014/main" id="{19FCC17A-CD43-4D69-92E3-7BD0D91FA9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9226" name="Rectangle 9">
            <a:extLst>
              <a:ext uri="{FF2B5EF4-FFF2-40B4-BE49-F238E27FC236}">
                <a16:creationId xmlns:a16="http://schemas.microsoft.com/office/drawing/2014/main" id="{62D49D0D-96D9-4E5C-B276-CDEF196960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946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9227" name="Object 10">
            <a:extLst>
              <a:ext uri="{FF2B5EF4-FFF2-40B4-BE49-F238E27FC236}">
                <a16:creationId xmlns:a16="http://schemas.microsoft.com/office/drawing/2014/main" id="{9B061276-80ED-4296-8FA2-08EB9C4DB34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19700" y="2420938"/>
          <a:ext cx="935038" cy="614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0" r:id="rId10" imgW="352196" imgH="230280" progId="">
                  <p:embed/>
                </p:oleObj>
              </mc:Choice>
              <mc:Fallback>
                <p:oleObj r:id="rId10" imgW="352196" imgH="230280" progId="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9700" y="2420938"/>
                        <a:ext cx="935038" cy="614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8" name="Rectangle 11">
            <a:extLst>
              <a:ext uri="{FF2B5EF4-FFF2-40B4-BE49-F238E27FC236}">
                <a16:creationId xmlns:a16="http://schemas.microsoft.com/office/drawing/2014/main" id="{E2AF00CA-E70A-4DDB-AE95-9964B16063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9229" name="Object 12">
            <a:extLst>
              <a:ext uri="{FF2B5EF4-FFF2-40B4-BE49-F238E27FC236}">
                <a16:creationId xmlns:a16="http://schemas.microsoft.com/office/drawing/2014/main" id="{68CB23AE-A9ED-4D78-872C-5AB2C7B05C6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65963" y="2370138"/>
          <a:ext cx="2087562" cy="627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1" r:id="rId11" imgW="486564" imgH="226302" progId="">
                  <p:embed/>
                </p:oleObj>
              </mc:Choice>
              <mc:Fallback>
                <p:oleObj r:id="rId11" imgW="486564" imgH="226302" progId="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5963" y="2370138"/>
                        <a:ext cx="2087562" cy="627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0" name="Rectangle 13">
            <a:extLst>
              <a:ext uri="{FF2B5EF4-FFF2-40B4-BE49-F238E27FC236}">
                <a16:creationId xmlns:a16="http://schemas.microsoft.com/office/drawing/2014/main" id="{DEECFBBF-1EBB-4311-9B22-8C20184159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09938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9231" name="Object 14">
            <a:extLst>
              <a:ext uri="{FF2B5EF4-FFF2-40B4-BE49-F238E27FC236}">
                <a16:creationId xmlns:a16="http://schemas.microsoft.com/office/drawing/2014/main" id="{EBA3FC95-790C-4B47-A271-33AE8270DCD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24075" y="3367088"/>
          <a:ext cx="2016125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2" r:id="rId13" imgW="509959" imgH="250365" progId="">
                  <p:embed/>
                </p:oleObj>
              </mc:Choice>
              <mc:Fallback>
                <p:oleObj r:id="rId13" imgW="509959" imgH="250365" progId="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075" y="3367088"/>
                        <a:ext cx="2016125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2" name="Rectangle 15">
            <a:extLst>
              <a:ext uri="{FF2B5EF4-FFF2-40B4-BE49-F238E27FC236}">
                <a16:creationId xmlns:a16="http://schemas.microsoft.com/office/drawing/2014/main" id="{90AF185C-C26F-40E4-AF33-C8F718526D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9233" name="Rectangle 16">
            <a:extLst>
              <a:ext uri="{FF2B5EF4-FFF2-40B4-BE49-F238E27FC236}">
                <a16:creationId xmlns:a16="http://schemas.microsoft.com/office/drawing/2014/main" id="{339E158A-6478-4E4D-9076-42520EC89E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9234" name="Rectangle 17">
            <a:extLst>
              <a:ext uri="{FF2B5EF4-FFF2-40B4-BE49-F238E27FC236}">
                <a16:creationId xmlns:a16="http://schemas.microsoft.com/office/drawing/2014/main" id="{2C867B97-6552-4A7E-A8B2-6515BED6E3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9235" name="Object 18">
            <a:extLst>
              <a:ext uri="{FF2B5EF4-FFF2-40B4-BE49-F238E27FC236}">
                <a16:creationId xmlns:a16="http://schemas.microsoft.com/office/drawing/2014/main" id="{403C309C-BD9F-4623-B1FE-5452D6CC023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87788" y="1968500"/>
          <a:ext cx="1368425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3" r:id="rId15" imgW="511491" imgH="237896" progId="">
                  <p:embed/>
                </p:oleObj>
              </mc:Choice>
              <mc:Fallback>
                <p:oleObj r:id="rId15" imgW="511491" imgH="237896" progId="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7788" y="1968500"/>
                        <a:ext cx="1368425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6" name="Rectangle 19">
            <a:extLst>
              <a:ext uri="{FF2B5EF4-FFF2-40B4-BE49-F238E27FC236}">
                <a16:creationId xmlns:a16="http://schemas.microsoft.com/office/drawing/2014/main" id="{8F3E9923-B30B-4A83-92BB-9C62DE26CB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8136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9237" name="Object 20">
            <a:extLst>
              <a:ext uri="{FF2B5EF4-FFF2-40B4-BE49-F238E27FC236}">
                <a16:creationId xmlns:a16="http://schemas.microsoft.com/office/drawing/2014/main" id="{4EB908B7-3F09-44DB-85A5-C1C092DB3B2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29125" y="3286125"/>
          <a:ext cx="2879725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4" r:id="rId17" imgW="509977" imgH="303072" progId="">
                  <p:embed/>
                </p:oleObj>
              </mc:Choice>
              <mc:Fallback>
                <p:oleObj r:id="rId17" imgW="509977" imgH="303072" progId="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125" y="3286125"/>
                        <a:ext cx="2879725" cy="719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8" name="Rectangle 21">
            <a:extLst>
              <a:ext uri="{FF2B5EF4-FFF2-40B4-BE49-F238E27FC236}">
                <a16:creationId xmlns:a16="http://schemas.microsoft.com/office/drawing/2014/main" id="{CC0AFB07-5A02-43F0-BA79-C7ECF27DED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4166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9239" name="Object 22">
            <a:extLst>
              <a:ext uri="{FF2B5EF4-FFF2-40B4-BE49-F238E27FC236}">
                <a16:creationId xmlns:a16="http://schemas.microsoft.com/office/drawing/2014/main" id="{8A5E01E7-2816-4ED4-902F-26867A9D1B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92500" y="3787775"/>
          <a:ext cx="5184775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5" r:id="rId19" imgW="481273" imgH="223841" progId="">
                  <p:embed/>
                </p:oleObj>
              </mc:Choice>
              <mc:Fallback>
                <p:oleObj r:id="rId19" imgW="481273" imgH="223841" progId="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3787775"/>
                        <a:ext cx="5184775" cy="649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40" name="Rectangle 23">
            <a:extLst>
              <a:ext uri="{FF2B5EF4-FFF2-40B4-BE49-F238E27FC236}">
                <a16:creationId xmlns:a16="http://schemas.microsoft.com/office/drawing/2014/main" id="{A756AD86-7A49-4FA6-BACC-08A49FDEE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9241" name="Object 24">
            <a:extLst>
              <a:ext uri="{FF2B5EF4-FFF2-40B4-BE49-F238E27FC236}">
                <a16:creationId xmlns:a16="http://schemas.microsoft.com/office/drawing/2014/main" id="{37B7E98D-EF89-412B-8A09-0FA9F51603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79613" y="4332288"/>
          <a:ext cx="1079500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6" r:id="rId21" imgW="350084" imgH="193157" progId="">
                  <p:embed/>
                </p:oleObj>
              </mc:Choice>
              <mc:Fallback>
                <p:oleObj r:id="rId21" imgW="350084" imgH="193157" progId="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4332288"/>
                        <a:ext cx="1079500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42" name="Rectangle 25">
            <a:extLst>
              <a:ext uri="{FF2B5EF4-FFF2-40B4-BE49-F238E27FC236}">
                <a16:creationId xmlns:a16="http://schemas.microsoft.com/office/drawing/2014/main" id="{3948AA61-86F5-4AFA-AD15-1BB212F1C9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9243" name="Object 26">
            <a:extLst>
              <a:ext uri="{FF2B5EF4-FFF2-40B4-BE49-F238E27FC236}">
                <a16:creationId xmlns:a16="http://schemas.microsoft.com/office/drawing/2014/main" id="{D92AA02E-6AC2-4F01-9221-D3BC858286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60938" y="4332288"/>
          <a:ext cx="377983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7" r:id="rId23" imgW="478950" imgH="222761" progId="">
                  <p:embed/>
                </p:oleObj>
              </mc:Choice>
              <mc:Fallback>
                <p:oleObj r:id="rId23" imgW="478950" imgH="222761" progId="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0938" y="4332288"/>
                        <a:ext cx="3779837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44" name="Rectangle 27">
            <a:extLst>
              <a:ext uri="{FF2B5EF4-FFF2-40B4-BE49-F238E27FC236}">
                <a16:creationId xmlns:a16="http://schemas.microsoft.com/office/drawing/2014/main" id="{A8019F07-F596-450D-8387-35FF6F42D8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0516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9245" name="Object 28">
            <a:extLst>
              <a:ext uri="{FF2B5EF4-FFF2-40B4-BE49-F238E27FC236}">
                <a16:creationId xmlns:a16="http://schemas.microsoft.com/office/drawing/2014/main" id="{6DF65D6B-7225-468D-BB32-4587849F856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08463" y="4868863"/>
          <a:ext cx="2303462" cy="1247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8" r:id="rId25" imgW="472031" imgH="426883" progId="">
                  <p:embed/>
                </p:oleObj>
              </mc:Choice>
              <mc:Fallback>
                <p:oleObj r:id="rId25" imgW="472031" imgH="426883" progId="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8463" y="4868863"/>
                        <a:ext cx="2303462" cy="1247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46" name="Rectangle 29">
            <a:extLst>
              <a:ext uri="{FF2B5EF4-FFF2-40B4-BE49-F238E27FC236}">
                <a16:creationId xmlns:a16="http://schemas.microsoft.com/office/drawing/2014/main" id="{A9945E3E-C941-45C2-85B5-2A1A2FB462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7175" y="4941888"/>
            <a:ext cx="2592388" cy="1223962"/>
          </a:xfrm>
          <a:prstGeom prst="rect">
            <a:avLst/>
          </a:prstGeom>
          <a:gradFill rotWithShape="0">
            <a:gsLst>
              <a:gs pos="0">
                <a:srgbClr val="CC00CC">
                  <a:alpha val="28000"/>
                </a:srgbClr>
              </a:gs>
              <a:gs pos="100000">
                <a:srgbClr val="D843D8">
                  <a:alpha val="31998"/>
                </a:srgbClr>
              </a:gs>
            </a:gsLst>
            <a:lin ang="5400000" scaled="1"/>
          </a:gra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>
            <a:extLst>
              <a:ext uri="{FF2B5EF4-FFF2-40B4-BE49-F238E27FC236}">
                <a16:creationId xmlns:a16="http://schemas.microsoft.com/office/drawing/2014/main" id="{B0E53B14-C69A-46E9-B009-A38AF24856C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404813"/>
            <a:ext cx="8229600" cy="5726112"/>
          </a:xfrm>
        </p:spPr>
        <p:txBody>
          <a:bodyPr/>
          <a:lstStyle/>
          <a:p>
            <a:pPr indent="-341313" eaLnBrk="1" hangingPunct="1">
              <a:spcBef>
                <a:spcPts val="700"/>
              </a:spcBef>
              <a:buClrTx/>
              <a:buSzPct val="65000"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altLang="ru-RU" sz="2800"/>
              <a:t>	Сравнивая правые части  (</a:t>
            </a:r>
            <a:r>
              <a:rPr lang="en-US" altLang="ru-RU" sz="2800"/>
              <a:t>*--*</a:t>
            </a:r>
            <a:r>
              <a:rPr lang="ru-RU" altLang="ru-RU" sz="2800"/>
              <a:t>)  и   (</a:t>
            </a:r>
            <a:r>
              <a:rPr lang="en-US" altLang="ru-RU" sz="2800"/>
              <a:t>*---*</a:t>
            </a:r>
            <a:r>
              <a:rPr lang="ru-RU" altLang="ru-RU" sz="2800"/>
              <a:t>) получаем соотношение</a:t>
            </a:r>
          </a:p>
          <a:p>
            <a:pPr indent="-341313" eaLnBrk="1" hangingPunct="1">
              <a:spcBef>
                <a:spcPts val="700"/>
              </a:spcBef>
              <a:buClrTx/>
              <a:buSzPct val="65000"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altLang="ru-RU" sz="2800"/>
              <a:t>	                   </a:t>
            </a:r>
          </a:p>
          <a:p>
            <a:pPr indent="-341313" eaLnBrk="1" hangingPunct="1">
              <a:spcBef>
                <a:spcPts val="7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altLang="ru-RU" sz="2800"/>
          </a:p>
          <a:p>
            <a:pPr indent="-341313" eaLnBrk="1" hangingPunct="1">
              <a:spcBef>
                <a:spcPts val="700"/>
              </a:spcBef>
              <a:buClrTx/>
              <a:buSzPct val="65000"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altLang="ru-RU" sz="2800"/>
              <a:t>	и, следовательно,</a:t>
            </a:r>
          </a:p>
          <a:p>
            <a:pPr indent="-341313" eaLnBrk="1" hangingPunct="1">
              <a:spcBef>
                <a:spcPts val="700"/>
              </a:spcBef>
              <a:buClrTx/>
              <a:buSzPct val="65000"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altLang="ru-RU" sz="2800"/>
              <a:t>	                                                                (*-4-*)       </a:t>
            </a:r>
          </a:p>
          <a:p>
            <a:pPr indent="-341313" eaLnBrk="1" hangingPunct="1">
              <a:spcBef>
                <a:spcPts val="7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altLang="ru-RU" sz="2800"/>
          </a:p>
          <a:p>
            <a:pPr indent="-341313" eaLnBrk="1" hangingPunct="1">
              <a:spcBef>
                <a:spcPts val="700"/>
              </a:spcBef>
              <a:buClrTx/>
              <a:buSzPct val="65000"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altLang="ru-RU" sz="2800"/>
              <a:t>	т.к        произвольно, то можно записать   (*-4-*)  в виде                                                          </a:t>
            </a:r>
          </a:p>
          <a:p>
            <a:pPr indent="-341313" eaLnBrk="1" hangingPunct="1">
              <a:spcBef>
                <a:spcPts val="700"/>
              </a:spcBef>
              <a:buClrTx/>
              <a:buSzPct val="65000"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altLang="ru-RU" sz="2800"/>
              <a:t>                                                                        (*-5-*) </a:t>
            </a:r>
          </a:p>
          <a:p>
            <a:pPr indent="-341313" eaLnBrk="1" hangingPunct="1">
              <a:spcBef>
                <a:spcPts val="7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ru-RU" altLang="ru-RU" sz="2800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0CD285CC-DB89-45D4-9369-786E792D17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0244" name="Object 3">
            <a:extLst>
              <a:ext uri="{FF2B5EF4-FFF2-40B4-BE49-F238E27FC236}">
                <a16:creationId xmlns:a16="http://schemas.microsoft.com/office/drawing/2014/main" id="{D74D9834-B3BB-4804-B746-8ACBAA87FF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71775" y="1254125"/>
          <a:ext cx="4032250" cy="1276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r:id="rId4" imgW="468356" imgH="459866" progId="">
                  <p:embed/>
                </p:oleObj>
              </mc:Choice>
              <mc:Fallback>
                <p:oleObj r:id="rId4" imgW="468356" imgH="459866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1254125"/>
                        <a:ext cx="4032250" cy="1276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5" name="Rectangle 4">
            <a:extLst>
              <a:ext uri="{FF2B5EF4-FFF2-40B4-BE49-F238E27FC236}">
                <a16:creationId xmlns:a16="http://schemas.microsoft.com/office/drawing/2014/main" id="{6303E548-1D07-48F5-9631-4B7C8BEE3F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0516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0246" name="Object 5">
            <a:extLst>
              <a:ext uri="{FF2B5EF4-FFF2-40B4-BE49-F238E27FC236}">
                <a16:creationId xmlns:a16="http://schemas.microsoft.com/office/drawing/2014/main" id="{94A58A57-0453-4435-BAE9-3DE05B2160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47813" y="2708275"/>
          <a:ext cx="5616575" cy="1228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r:id="rId6" imgW="476406" imgH="430840" progId="">
                  <p:embed/>
                </p:oleObj>
              </mc:Choice>
              <mc:Fallback>
                <p:oleObj r:id="rId6" imgW="476406" imgH="430840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2708275"/>
                        <a:ext cx="5616575" cy="1228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7" name="Rectangle 6">
            <a:extLst>
              <a:ext uri="{FF2B5EF4-FFF2-40B4-BE49-F238E27FC236}">
                <a16:creationId xmlns:a16="http://schemas.microsoft.com/office/drawing/2014/main" id="{264A2B55-D1B1-448D-B389-01B73AE285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0248" name="Object 7">
            <a:extLst>
              <a:ext uri="{FF2B5EF4-FFF2-40B4-BE49-F238E27FC236}">
                <a16:creationId xmlns:a16="http://schemas.microsoft.com/office/drawing/2014/main" id="{2A8C0B52-8946-44AB-AD44-5C853A4123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63700" y="3914775"/>
          <a:ext cx="460375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r:id="rId8" imgW="155588" imgH="183889" progId="">
                  <p:embed/>
                </p:oleObj>
              </mc:Choice>
              <mc:Fallback>
                <p:oleObj r:id="rId8" imgW="155588" imgH="183889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3700" y="3914775"/>
                        <a:ext cx="460375" cy="522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9" name="Rectangle 8">
            <a:extLst>
              <a:ext uri="{FF2B5EF4-FFF2-40B4-BE49-F238E27FC236}">
                <a16:creationId xmlns:a16="http://schemas.microsoft.com/office/drawing/2014/main" id="{9D90FB04-DE25-48CB-AF3D-E9870B35F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0250" name="Object 9">
            <a:extLst>
              <a:ext uri="{FF2B5EF4-FFF2-40B4-BE49-F238E27FC236}">
                <a16:creationId xmlns:a16="http://schemas.microsoft.com/office/drawing/2014/main" id="{02246856-577B-480C-A78E-1CC9D512B6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8313" y="4508500"/>
          <a:ext cx="7235825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r:id="rId10" imgW="475846" imgH="430334" progId="">
                  <p:embed/>
                </p:oleObj>
              </mc:Choice>
              <mc:Fallback>
                <p:oleObj r:id="rId10" imgW="475846" imgH="430334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4508500"/>
                        <a:ext cx="7235825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>
            <a:extLst>
              <a:ext uri="{FF2B5EF4-FFF2-40B4-BE49-F238E27FC236}">
                <a16:creationId xmlns:a16="http://schemas.microsoft.com/office/drawing/2014/main" id="{3CCFAFB9-E912-4759-85E7-01B6910DC69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404813"/>
            <a:ext cx="8229600" cy="5726112"/>
          </a:xfrm>
        </p:spPr>
        <p:txBody>
          <a:bodyPr/>
          <a:lstStyle/>
          <a:p>
            <a:pPr indent="-341313" eaLnBrk="1" hangingPunct="1">
              <a:spcBef>
                <a:spcPts val="700"/>
              </a:spcBef>
              <a:buClrTx/>
              <a:buSzPct val="65000"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altLang="ru-RU" sz="2800"/>
              <a:t>	где       зависит от      и лежит внутри отрезка            . </a:t>
            </a:r>
          </a:p>
          <a:p>
            <a:pPr indent="-341313" eaLnBrk="1" hangingPunct="1">
              <a:spcBef>
                <a:spcPts val="700"/>
              </a:spcBef>
              <a:buClrTx/>
              <a:buSzPct val="65000"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altLang="ru-RU" sz="2800"/>
              <a:t>	                 </a:t>
            </a:r>
          </a:p>
          <a:p>
            <a:pPr indent="-341313" eaLnBrk="1" hangingPunct="1">
              <a:spcBef>
                <a:spcPts val="700"/>
              </a:spcBef>
              <a:buClrTx/>
              <a:buSzPct val="65000"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altLang="ru-RU" sz="2800"/>
              <a:t>	Введя обозначение </a:t>
            </a:r>
          </a:p>
          <a:p>
            <a:pPr indent="-341313" eaLnBrk="1" hangingPunct="1">
              <a:spcBef>
                <a:spcPts val="700"/>
              </a:spcBef>
              <a:buClrTx/>
              <a:buSzPct val="65000"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altLang="ru-RU" sz="2800"/>
              <a:t>	получаем оценку абсолютной погрешности интерполяционной формулы Лагранжа</a:t>
            </a:r>
          </a:p>
          <a:p>
            <a:pPr indent="-341313" eaLnBrk="1" hangingPunct="1"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ru-RU" altLang="ru-RU"/>
          </a:p>
          <a:p>
            <a:pPr indent="-341313" eaLnBrk="1" hangingPunct="1"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ru-RU" altLang="ru-RU"/>
          </a:p>
          <a:p>
            <a:pPr indent="-341313" eaLnBrk="1" hangingPunct="1">
              <a:buClrTx/>
              <a:buSzPct val="65000"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altLang="ru-RU"/>
              <a:t>	                                                        </a:t>
            </a:r>
            <a:r>
              <a:rPr lang="en-US" altLang="ru-RU"/>
              <a:t>      </a:t>
            </a:r>
            <a:r>
              <a:rPr lang="ru-RU" altLang="ru-RU"/>
              <a:t>(*-6-*)    </a:t>
            </a:r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64988EEC-688E-486A-8A1E-C3DB9C095F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1268" name="Object 3">
            <a:extLst>
              <a:ext uri="{FF2B5EF4-FFF2-40B4-BE49-F238E27FC236}">
                <a16:creationId xmlns:a16="http://schemas.microsoft.com/office/drawing/2014/main" id="{E312476B-C7AA-4629-899C-02E28F2F831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47813" y="352425"/>
          <a:ext cx="431800" cy="700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r:id="rId4" imgW="128216" imgH="205143" progId="">
                  <p:embed/>
                </p:oleObj>
              </mc:Choice>
              <mc:Fallback>
                <p:oleObj r:id="rId4" imgW="128216" imgH="205143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352425"/>
                        <a:ext cx="431800" cy="700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9" name="Rectangle 4">
            <a:extLst>
              <a:ext uri="{FF2B5EF4-FFF2-40B4-BE49-F238E27FC236}">
                <a16:creationId xmlns:a16="http://schemas.microsoft.com/office/drawing/2014/main" id="{FA767842-65B5-4555-B0AB-243547F198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1270" name="Object 5">
            <a:extLst>
              <a:ext uri="{FF2B5EF4-FFF2-40B4-BE49-F238E27FC236}">
                <a16:creationId xmlns:a16="http://schemas.microsoft.com/office/drawing/2014/main" id="{A5617435-CC6B-4DB2-9C40-75F70C39CE4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75125" y="441325"/>
          <a:ext cx="436563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r:id="rId6" imgW="161663" imgH="177816" progId="">
                  <p:embed/>
                </p:oleObj>
              </mc:Choice>
              <mc:Fallback>
                <p:oleObj r:id="rId6" imgW="161663" imgH="177816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5125" y="441325"/>
                        <a:ext cx="436563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1" name="Rectangle 6">
            <a:extLst>
              <a:ext uri="{FF2B5EF4-FFF2-40B4-BE49-F238E27FC236}">
                <a16:creationId xmlns:a16="http://schemas.microsoft.com/office/drawing/2014/main" id="{214A176B-B95B-4B39-A9C1-B8DEBE34E4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1272" name="Object 7">
            <a:extLst>
              <a:ext uri="{FF2B5EF4-FFF2-40B4-BE49-F238E27FC236}">
                <a16:creationId xmlns:a16="http://schemas.microsoft.com/office/drawing/2014/main" id="{B0D27C78-A94B-4C75-B1A5-9AD11BF1D5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13000" y="787400"/>
          <a:ext cx="935038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r:id="rId8" imgW="352196" imgH="230280" progId="">
                  <p:embed/>
                </p:oleObj>
              </mc:Choice>
              <mc:Fallback>
                <p:oleObj r:id="rId8" imgW="352196" imgH="230280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0" y="787400"/>
                        <a:ext cx="935038" cy="614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3" name="Rectangle 8">
            <a:extLst>
              <a:ext uri="{FF2B5EF4-FFF2-40B4-BE49-F238E27FC236}">
                <a16:creationId xmlns:a16="http://schemas.microsoft.com/office/drawing/2014/main" id="{C87AF1D3-28DE-4AD2-A630-1A3F24D164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1274" name="Object 9">
            <a:extLst>
              <a:ext uri="{FF2B5EF4-FFF2-40B4-BE49-F238E27FC236}">
                <a16:creationId xmlns:a16="http://schemas.microsoft.com/office/drawing/2014/main" id="{69E9BFFA-5842-4118-ACA2-E6B08DAFA5C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84663" y="1763713"/>
          <a:ext cx="3743325" cy="855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r:id="rId10" imgW="527057" imgH="326847" progId="">
                  <p:embed/>
                </p:oleObj>
              </mc:Choice>
              <mc:Fallback>
                <p:oleObj r:id="rId10" imgW="527057" imgH="326847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663" y="1763713"/>
                        <a:ext cx="3743325" cy="855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5" name="Rectangle 10">
            <a:extLst>
              <a:ext uri="{FF2B5EF4-FFF2-40B4-BE49-F238E27FC236}">
                <a16:creationId xmlns:a16="http://schemas.microsoft.com/office/drawing/2014/main" id="{1AD17D80-CA90-4301-B572-E286FE353D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1276" name="Object 11">
            <a:extLst>
              <a:ext uri="{FF2B5EF4-FFF2-40B4-BE49-F238E27FC236}">
                <a16:creationId xmlns:a16="http://schemas.microsoft.com/office/drawing/2014/main" id="{88CEC640-21B5-40EB-99CC-D8103A4083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4213" y="3357563"/>
          <a:ext cx="6553200" cy="186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2" r:id="rId12" imgW="491328" imgH="491328" progId="">
                  <p:embed/>
                </p:oleObj>
              </mc:Choice>
              <mc:Fallback>
                <p:oleObj r:id="rId12" imgW="491328" imgH="491328" progId="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3357563"/>
                        <a:ext cx="6553200" cy="1868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7" name="Rectangle 12">
            <a:extLst>
              <a:ext uri="{FF2B5EF4-FFF2-40B4-BE49-F238E27FC236}">
                <a16:creationId xmlns:a16="http://schemas.microsoft.com/office/drawing/2014/main" id="{517B5A94-3079-4919-8150-D36FBED10D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3429000"/>
            <a:ext cx="6697662" cy="1871663"/>
          </a:xfrm>
          <a:prstGeom prst="rect">
            <a:avLst/>
          </a:prstGeom>
          <a:gradFill rotWithShape="0">
            <a:gsLst>
              <a:gs pos="0">
                <a:srgbClr val="CC00CC">
                  <a:alpha val="20000"/>
                </a:srgbClr>
              </a:gs>
              <a:gs pos="100000">
                <a:srgbClr val="DF65DF">
                  <a:alpha val="20000"/>
                </a:srgbClr>
              </a:gs>
            </a:gsLst>
            <a:lin ang="5400000" scaled="1"/>
          </a:gra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Garamond"/>
        <a:ea typeface="Droid Sans Fallback"/>
        <a:cs typeface="Droid Sans Fallback"/>
      </a:majorFont>
      <a:minorFont>
        <a:latin typeface="Arial"/>
        <a:ea typeface="Droid Sans Fallback"/>
        <a:cs typeface="Droid Sans Fallback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Garamond"/>
        <a:ea typeface="Droid Sans Fallback"/>
        <a:cs typeface="Droid Sans Fallback"/>
      </a:majorFont>
      <a:minorFont>
        <a:latin typeface="Arial"/>
        <a:ea typeface="Droid Sans Fallback"/>
        <a:cs typeface="Droid Sans Fallback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1257</Words>
  <Application>Microsoft Office PowerPoint</Application>
  <PresentationFormat>Экран (4:3)</PresentationFormat>
  <Paragraphs>195</Paragraphs>
  <Slides>44</Slides>
  <Notes>44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44</vt:i4>
      </vt:variant>
    </vt:vector>
  </HeadingPairs>
  <TitlesOfParts>
    <vt:vector size="53" baseType="lpstr">
      <vt:lpstr>Arial</vt:lpstr>
      <vt:lpstr>Droid Sans Fallback</vt:lpstr>
      <vt:lpstr>Times New Roman</vt:lpstr>
      <vt:lpstr>Garamond</vt:lpstr>
      <vt:lpstr>DejaVu Sans</vt:lpstr>
      <vt:lpstr>Wingdings</vt:lpstr>
      <vt:lpstr>Тема Office</vt:lpstr>
      <vt:lpstr>1_Тема Office</vt:lpstr>
      <vt:lpstr>Microsoft Equation 3.0</vt:lpstr>
      <vt:lpstr>Оценка погрешности интерполяционных формул</vt:lpstr>
      <vt:lpstr>Презентация PowerPoint</vt:lpstr>
      <vt:lpstr>Презентация PowerPoint</vt:lpstr>
      <vt:lpstr>Презентация PowerPoint</vt:lpstr>
      <vt:lpstr>Презентация PowerPoint</vt:lpstr>
      <vt:lpstr>Теорема Ролля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Разделённые разности</vt:lpstr>
      <vt:lpstr>Презентация PowerPoint</vt:lpstr>
      <vt:lpstr>Презентация PowerPoint</vt:lpstr>
      <vt:lpstr>Презентация PowerPoint</vt:lpstr>
      <vt:lpstr>Механическая модель сплайна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Аппроксимация табличной функции</vt:lpstr>
      <vt:lpstr>Презентация PowerPoint</vt:lpstr>
      <vt:lpstr>Метод наименьших квадратов.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Оценка погрешности интерполяционных формул</dc:title>
  <dc:creator>Nobody</dc:creator>
  <cp:lastModifiedBy>Игорь Кунов</cp:lastModifiedBy>
  <cp:revision>22</cp:revision>
  <cp:lastPrinted>1601-01-01T00:00:00Z</cp:lastPrinted>
  <dcterms:created xsi:type="dcterms:W3CDTF">2013-09-14T12:58:04Z</dcterms:created>
  <dcterms:modified xsi:type="dcterms:W3CDTF">2020-03-22T08:27:11Z</dcterms:modified>
</cp:coreProperties>
</file>